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4"/>
  </p:sldMasterIdLst>
  <p:notesMasterIdLst>
    <p:notesMasterId r:id="rId64"/>
  </p:notesMasterIdLst>
  <p:sldIdLst>
    <p:sldId id="256" r:id="rId5"/>
    <p:sldId id="257" r:id="rId6"/>
    <p:sldId id="260" r:id="rId7"/>
    <p:sldId id="263" r:id="rId8"/>
    <p:sldId id="264" r:id="rId9"/>
    <p:sldId id="265" r:id="rId10"/>
    <p:sldId id="266" r:id="rId11"/>
    <p:sldId id="267" r:id="rId12"/>
    <p:sldId id="262" r:id="rId13"/>
    <p:sldId id="269" r:id="rId14"/>
    <p:sldId id="270" r:id="rId15"/>
    <p:sldId id="272" r:id="rId16"/>
    <p:sldId id="26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73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82" r:id="rId35"/>
    <p:sldId id="292" r:id="rId36"/>
    <p:sldId id="293" r:id="rId37"/>
    <p:sldId id="294" r:id="rId38"/>
    <p:sldId id="295" r:id="rId39"/>
    <p:sldId id="296" r:id="rId40"/>
    <p:sldId id="297" r:id="rId41"/>
    <p:sldId id="291" r:id="rId42"/>
    <p:sldId id="299" r:id="rId43"/>
    <p:sldId id="300" r:id="rId44"/>
    <p:sldId id="301" r:id="rId45"/>
    <p:sldId id="302" r:id="rId46"/>
    <p:sldId id="298" r:id="rId47"/>
    <p:sldId id="309" r:id="rId48"/>
    <p:sldId id="310" r:id="rId49"/>
    <p:sldId id="311" r:id="rId50"/>
    <p:sldId id="319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20" r:id="rId59"/>
    <p:sldId id="321" r:id="rId60"/>
    <p:sldId id="307" r:id="rId61"/>
    <p:sldId id="303" r:id="rId62"/>
    <p:sldId id="30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A2D58-1988-40F1-826D-1019CB0A6F2A}" v="33" dt="2023-11-29T07:50:35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rich Noumsi" userId="19a091ee-8d06-4f2f-ac25-e9af19aa1dc5" providerId="ADAL" clId="{DE8A2D58-1988-40F1-826D-1019CB0A6F2A}"/>
    <pc:docChg chg="undo custSel addSld modSld sldOrd">
      <pc:chgData name="ulrich Noumsi" userId="19a091ee-8d06-4f2f-ac25-e9af19aa1dc5" providerId="ADAL" clId="{DE8A2D58-1988-40F1-826D-1019CB0A6F2A}" dt="2023-11-29T07:53:13.811" v="511" actId="26606"/>
      <pc:docMkLst>
        <pc:docMk/>
      </pc:docMkLst>
      <pc:sldChg chg="modSp mod">
        <pc:chgData name="ulrich Noumsi" userId="19a091ee-8d06-4f2f-ac25-e9af19aa1dc5" providerId="ADAL" clId="{DE8A2D58-1988-40F1-826D-1019CB0A6F2A}" dt="2023-11-29T07:41:52.581" v="294" actId="20577"/>
        <pc:sldMkLst>
          <pc:docMk/>
          <pc:sldMk cId="1038552201" sldId="257"/>
        </pc:sldMkLst>
        <pc:spChg chg="mod">
          <ac:chgData name="ulrich Noumsi" userId="19a091ee-8d06-4f2f-ac25-e9af19aa1dc5" providerId="ADAL" clId="{DE8A2D58-1988-40F1-826D-1019CB0A6F2A}" dt="2023-11-29T07:41:52.581" v="294" actId="20577"/>
          <ac:spMkLst>
            <pc:docMk/>
            <pc:sldMk cId="1038552201" sldId="257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2:08.876" v="300" actId="27636"/>
        <pc:sldMkLst>
          <pc:docMk/>
          <pc:sldMk cId="853858602" sldId="260"/>
        </pc:sldMkLst>
        <pc:spChg chg="mod">
          <ac:chgData name="ulrich Noumsi" userId="19a091ee-8d06-4f2f-ac25-e9af19aa1dc5" providerId="ADAL" clId="{DE8A2D58-1988-40F1-826D-1019CB0A6F2A}" dt="2023-11-29T07:42:08.876" v="300" actId="27636"/>
          <ac:spMkLst>
            <pc:docMk/>
            <pc:sldMk cId="853858602" sldId="260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3:01.699" v="302"/>
        <pc:sldMkLst>
          <pc:docMk/>
          <pc:sldMk cId="2664274656" sldId="262"/>
        </pc:sldMkLst>
        <pc:spChg chg="mod">
          <ac:chgData name="ulrich Noumsi" userId="19a091ee-8d06-4f2f-ac25-e9af19aa1dc5" providerId="ADAL" clId="{DE8A2D58-1988-40F1-826D-1019CB0A6F2A}" dt="2023-11-29T07:43:01.699" v="302"/>
          <ac:spMkLst>
            <pc:docMk/>
            <pc:sldMk cId="2664274656" sldId="262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3:08.178" v="304"/>
        <pc:sldMkLst>
          <pc:docMk/>
          <pc:sldMk cId="2957304364" sldId="268"/>
        </pc:sldMkLst>
        <pc:spChg chg="mod">
          <ac:chgData name="ulrich Noumsi" userId="19a091ee-8d06-4f2f-ac25-e9af19aa1dc5" providerId="ADAL" clId="{DE8A2D58-1988-40F1-826D-1019CB0A6F2A}" dt="2023-11-29T07:43:08.178" v="304"/>
          <ac:spMkLst>
            <pc:docMk/>
            <pc:sldMk cId="2957304364" sldId="268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3:15.369" v="306"/>
        <pc:sldMkLst>
          <pc:docMk/>
          <pc:sldMk cId="125585450" sldId="273"/>
        </pc:sldMkLst>
        <pc:spChg chg="mod">
          <ac:chgData name="ulrich Noumsi" userId="19a091ee-8d06-4f2f-ac25-e9af19aa1dc5" providerId="ADAL" clId="{DE8A2D58-1988-40F1-826D-1019CB0A6F2A}" dt="2023-11-29T07:43:15.369" v="306"/>
          <ac:spMkLst>
            <pc:docMk/>
            <pc:sldMk cId="125585450" sldId="273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3:22.333" v="308"/>
        <pc:sldMkLst>
          <pc:docMk/>
          <pc:sldMk cId="3781864419" sldId="282"/>
        </pc:sldMkLst>
        <pc:spChg chg="mod">
          <ac:chgData name="ulrich Noumsi" userId="19a091ee-8d06-4f2f-ac25-e9af19aa1dc5" providerId="ADAL" clId="{DE8A2D58-1988-40F1-826D-1019CB0A6F2A}" dt="2023-11-29T07:43:22.333" v="308"/>
          <ac:spMkLst>
            <pc:docMk/>
            <pc:sldMk cId="3781864419" sldId="282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3:28.369" v="310"/>
        <pc:sldMkLst>
          <pc:docMk/>
          <pc:sldMk cId="4028637239" sldId="291"/>
        </pc:sldMkLst>
        <pc:spChg chg="mod">
          <ac:chgData name="ulrich Noumsi" userId="19a091ee-8d06-4f2f-ac25-e9af19aa1dc5" providerId="ADAL" clId="{DE8A2D58-1988-40F1-826D-1019CB0A6F2A}" dt="2023-11-29T07:43:28.369" v="310"/>
          <ac:spMkLst>
            <pc:docMk/>
            <pc:sldMk cId="4028637239" sldId="291"/>
            <ac:spMk id="3" creationId="{0210BE12-D654-4BE4-BDA3-90732D5E6BD1}"/>
          </ac:spMkLst>
        </pc:spChg>
      </pc:sldChg>
      <pc:sldChg chg="modSp mod">
        <pc:chgData name="ulrich Noumsi" userId="19a091ee-8d06-4f2f-ac25-e9af19aa1dc5" providerId="ADAL" clId="{DE8A2D58-1988-40F1-826D-1019CB0A6F2A}" dt="2023-11-29T07:44:12.347" v="317" actId="207"/>
        <pc:sldMkLst>
          <pc:docMk/>
          <pc:sldMk cId="4237172788" sldId="298"/>
        </pc:sldMkLst>
        <pc:spChg chg="mod">
          <ac:chgData name="ulrich Noumsi" userId="19a091ee-8d06-4f2f-ac25-e9af19aa1dc5" providerId="ADAL" clId="{DE8A2D58-1988-40F1-826D-1019CB0A6F2A}" dt="2023-11-29T07:44:12.347" v="317" actId="207"/>
          <ac:spMkLst>
            <pc:docMk/>
            <pc:sldMk cId="4237172788" sldId="298"/>
            <ac:spMk id="3" creationId="{0210BE12-D654-4BE4-BDA3-90732D5E6BD1}"/>
          </ac:spMkLst>
        </pc:spChg>
      </pc:sldChg>
      <pc:sldChg chg="addSp delSp modSp new mod setBg">
        <pc:chgData name="ulrich Noumsi" userId="19a091ee-8d06-4f2f-ac25-e9af19aa1dc5" providerId="ADAL" clId="{DE8A2D58-1988-40F1-826D-1019CB0A6F2A}" dt="2023-11-29T07:52:54.651" v="508" actId="20577"/>
        <pc:sldMkLst>
          <pc:docMk/>
          <pc:sldMk cId="1067197638" sldId="305"/>
        </pc:sldMkLst>
        <pc:spChg chg="add mod">
          <ac:chgData name="ulrich Noumsi" userId="19a091ee-8d06-4f2f-ac25-e9af19aa1dc5" providerId="ADAL" clId="{DE8A2D58-1988-40F1-826D-1019CB0A6F2A}" dt="2023-11-29T07:52:54.651" v="508" actId="20577"/>
          <ac:spMkLst>
            <pc:docMk/>
            <pc:sldMk cId="1067197638" sldId="305"/>
            <ac:spMk id="2" creationId="{F5BF1CF4-075C-4811-B326-8EA17C00AF1E}"/>
          </ac:spMkLst>
        </pc:spChg>
        <pc:spChg chg="add del mod">
          <ac:chgData name="ulrich Noumsi" userId="19a091ee-8d06-4f2f-ac25-e9af19aa1dc5" providerId="ADAL" clId="{DE8A2D58-1988-40F1-826D-1019CB0A6F2A}" dt="2023-11-28T22:41:57.956" v="133" actId="26606"/>
          <ac:spMkLst>
            <pc:docMk/>
            <pc:sldMk cId="1067197638" sldId="305"/>
            <ac:spMk id="3" creationId="{F1335EA1-70D8-6F13-B4C9-5B40E35BA492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9" creationId="{2D6FBB9D-1CAA-4D05-AB33-BABDFE17B843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11" creationId="{04727B71-B4B6-4823-80A1-68C40B475118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13" creationId="{79A6DB05-9FB5-4B07-8675-74C23D4FD89D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15" creationId="{81E1224E-6618-482E-BE87-321A7FC1CDE8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17" creationId="{066346BE-FDB4-4772-A696-0719490ABD64}"/>
          </ac:spMkLst>
        </pc:spChg>
        <pc:spChg chg="add del">
          <ac:chgData name="ulrich Noumsi" userId="19a091ee-8d06-4f2f-ac25-e9af19aa1dc5" providerId="ADAL" clId="{DE8A2D58-1988-40F1-826D-1019CB0A6F2A}" dt="2023-11-28T22:42:27.488" v="136" actId="26606"/>
          <ac:spMkLst>
            <pc:docMk/>
            <pc:sldMk cId="1067197638" sldId="305"/>
            <ac:spMk id="19" creationId="{FB92FFCE-0C90-454E-AA25-D4EE9A6C39C5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37" creationId="{2D6FBB9D-1CAA-4D05-AB33-BABDFE17B843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39" creationId="{04727B71-B4B6-4823-80A1-68C40B475118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41" creationId="{79A6DB05-9FB5-4B07-8675-74C23D4FD89D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43" creationId="{2C9A9DA9-7DC8-488B-A882-123947B0F3D9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45" creationId="{57F6BDD4-E066-4008-8011-6CC31AEB4556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47" creationId="{2711A8FB-68FC-45FC-B01E-38F809E2D439}"/>
          </ac:spMkLst>
        </pc:spChg>
        <pc:spChg chg="add del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49" creationId="{2A865FE3-5FC9-4049-87CF-30019C46C0F5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54" creationId="{2D6FBB9D-1CAA-4D05-AB33-BABDFE17B843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56" creationId="{04727B71-B4B6-4823-80A1-68C40B475118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58" creationId="{79A6DB05-9FB5-4B07-8675-74C23D4FD89D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60" creationId="{0288C6B4-AFC3-407F-A595-EFFD38D4CCAF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62" creationId="{CF236821-17FE-429B-8D2C-08E13A64EA40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64" creationId="{C0BDBCD2-E081-43AB-9119-C55465E59757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66" creationId="{98E79BE4-34FE-485A-98A5-92CE8F7C4743}"/>
          </ac:spMkLst>
        </pc:spChg>
        <pc:spChg chg="add">
          <ac:chgData name="ulrich Noumsi" userId="19a091ee-8d06-4f2f-ac25-e9af19aa1dc5" providerId="ADAL" clId="{DE8A2D58-1988-40F1-826D-1019CB0A6F2A}" dt="2023-11-29T07:52:25.269" v="461" actId="26606"/>
          <ac:spMkLst>
            <pc:docMk/>
            <pc:sldMk cId="1067197638" sldId="305"/>
            <ac:spMk id="1068" creationId="{7A5F0580-5EE9-419F-96EE-B6529EF6E7D0}"/>
          </ac:spMkLst>
        </pc:spChg>
        <pc:graphicFrameChg chg="add mod ord modGraphic">
          <ac:chgData name="ulrich Noumsi" userId="19a091ee-8d06-4f2f-ac25-e9af19aa1dc5" providerId="ADAL" clId="{DE8A2D58-1988-40F1-826D-1019CB0A6F2A}" dt="2023-11-29T07:52:25.269" v="461" actId="26606"/>
          <ac:graphicFrameMkLst>
            <pc:docMk/>
            <pc:sldMk cId="1067197638" sldId="305"/>
            <ac:graphicFrameMk id="5" creationId="{5D267C6D-B1C7-501F-3B56-130B9F315882}"/>
          </ac:graphicFrameMkLst>
        </pc:graphicFrameChg>
        <pc:picChg chg="add del mod">
          <ac:chgData name="ulrich Noumsi" userId="19a091ee-8d06-4f2f-ac25-e9af19aa1dc5" providerId="ADAL" clId="{DE8A2D58-1988-40F1-826D-1019CB0A6F2A}" dt="2023-11-28T22:41:16.637" v="126" actId="478"/>
          <ac:picMkLst>
            <pc:docMk/>
            <pc:sldMk cId="1067197638" sldId="305"/>
            <ac:picMk id="1026" creationId="{30726C51-FE93-2632-5C18-554C1CF05C2F}"/>
          </ac:picMkLst>
        </pc:picChg>
        <pc:picChg chg="add del">
          <ac:chgData name="ulrich Noumsi" userId="19a091ee-8d06-4f2f-ac25-e9af19aa1dc5" providerId="ADAL" clId="{DE8A2D58-1988-40F1-826D-1019CB0A6F2A}" dt="2023-11-28T22:41:16.637" v="126" actId="478"/>
          <ac:picMkLst>
            <pc:docMk/>
            <pc:sldMk cId="1067197638" sldId="305"/>
            <ac:picMk id="1028" creationId="{539545C8-3D1A-39B2-DA9F-CEBBF774732A}"/>
          </ac:picMkLst>
        </pc:picChg>
        <pc:picChg chg="add del mod">
          <ac:chgData name="ulrich Noumsi" userId="19a091ee-8d06-4f2f-ac25-e9af19aa1dc5" providerId="ADAL" clId="{DE8A2D58-1988-40F1-826D-1019CB0A6F2A}" dt="2023-11-28T22:41:40.760" v="132"/>
          <ac:picMkLst>
            <pc:docMk/>
            <pc:sldMk cId="1067197638" sldId="305"/>
            <ac:picMk id="1030" creationId="{569BC8B2-283A-564E-5C49-A2168ADE1E69}"/>
          </ac:picMkLst>
        </pc:picChg>
        <pc:picChg chg="add mod">
          <ac:chgData name="ulrich Noumsi" userId="19a091ee-8d06-4f2f-ac25-e9af19aa1dc5" providerId="ADAL" clId="{DE8A2D58-1988-40F1-826D-1019CB0A6F2A}" dt="2023-11-29T07:52:25.269" v="461" actId="26606"/>
          <ac:picMkLst>
            <pc:docMk/>
            <pc:sldMk cId="1067197638" sldId="305"/>
            <ac:picMk id="1032" creationId="{94500D6F-99EC-1111-27F7-150AC0F470F4}"/>
          </ac:picMkLst>
        </pc:picChg>
      </pc:sldChg>
      <pc:sldChg chg="addSp delSp modSp new mod setBg">
        <pc:chgData name="ulrich Noumsi" userId="19a091ee-8d06-4f2f-ac25-e9af19aa1dc5" providerId="ADAL" clId="{DE8A2D58-1988-40F1-826D-1019CB0A6F2A}" dt="2023-11-29T07:53:13.811" v="511" actId="26606"/>
        <pc:sldMkLst>
          <pc:docMk/>
          <pc:sldMk cId="3375199275" sldId="306"/>
        </pc:sldMkLst>
        <pc:spChg chg="add mo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2" creationId="{58ADCF43-51B0-ED6D-0DFE-9675CCAA4BA9}"/>
          </ac:spMkLst>
        </pc:spChg>
        <pc:spChg chg="add mo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3" creationId="{D208E5FF-A7FE-8328-7D37-C01BF83C78F6}"/>
          </ac:spMkLst>
        </pc:spChg>
        <pc:spChg chg="add del mod">
          <ac:chgData name="ulrich Noumsi" userId="19a091ee-8d06-4f2f-ac25-e9af19aa1dc5" providerId="ADAL" clId="{DE8A2D58-1988-40F1-826D-1019CB0A6F2A}" dt="2023-11-28T22:51:17.358" v="226"/>
          <ac:spMkLst>
            <pc:docMk/>
            <pc:sldMk cId="3375199275" sldId="306"/>
            <ac:spMk id="4" creationId="{1AB3D468-74BD-FEC1-2FA9-B2FF0057DC88}"/>
          </ac:spMkLst>
        </pc:spChg>
        <pc:spChg chg="add del">
          <ac:chgData name="ulrich Noumsi" userId="19a091ee-8d06-4f2f-ac25-e9af19aa1dc5" providerId="ADAL" clId="{DE8A2D58-1988-40F1-826D-1019CB0A6F2A}" dt="2023-11-28T22:51:25.682" v="228"/>
          <ac:spMkLst>
            <pc:docMk/>
            <pc:sldMk cId="3375199275" sldId="306"/>
            <ac:spMk id="5" creationId="{052CF33A-C3E5-0C75-80C2-844872DAFAE8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9" creationId="{2D6FBB9D-1CAA-4D05-AB33-BABDFE17B843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11" creationId="{04727B71-B4B6-4823-80A1-68C40B475118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13" creationId="{79A6DB05-9FB5-4B07-8675-74C23D4FD89D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15" creationId="{79477870-C64A-4E35-8F2F-05B7114F3C74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17" creationId="{8AEA628B-C8FF-4D0B-B111-F101F580B15D}"/>
          </ac:spMkLst>
        </pc:spChg>
        <pc:spChg chg="add del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19" creationId="{42663BD0-064C-40FC-A331-F49FCA9536AA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24" creationId="{2D6FBB9D-1CAA-4D05-AB33-BABDFE17B843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26" creationId="{04727B71-B4B6-4823-80A1-68C40B475118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28" creationId="{79A6DB05-9FB5-4B07-8675-74C23D4FD89D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30" creationId="{8FC9BE17-9A7B-462D-AE50-3D8777387304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32" creationId="{3EBE8569-6AEC-4B8C-8D53-2DE337CDBA65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34" creationId="{55D4142C-5077-457F-A6AD-3FECFDB39685}"/>
          </ac:spMkLst>
        </pc:spChg>
        <pc:spChg chg="add">
          <ac:chgData name="ulrich Noumsi" userId="19a091ee-8d06-4f2f-ac25-e9af19aa1dc5" providerId="ADAL" clId="{DE8A2D58-1988-40F1-826D-1019CB0A6F2A}" dt="2023-11-29T07:53:13.811" v="511" actId="26606"/>
          <ac:spMkLst>
            <pc:docMk/>
            <pc:sldMk cId="3375199275" sldId="306"/>
            <ac:spMk id="36" creationId="{7A5F0580-5EE9-419F-96EE-B6529EF6E7D0}"/>
          </ac:spMkLst>
        </pc:spChg>
        <pc:picChg chg="add mod ord">
          <ac:chgData name="ulrich Noumsi" userId="19a091ee-8d06-4f2f-ac25-e9af19aa1dc5" providerId="ADAL" clId="{DE8A2D58-1988-40F1-826D-1019CB0A6F2A}" dt="2023-11-29T07:53:13.811" v="511" actId="26606"/>
          <ac:picMkLst>
            <pc:docMk/>
            <pc:sldMk cId="3375199275" sldId="306"/>
            <ac:picMk id="6" creationId="{793D2F6E-DD06-3B57-90BB-88F028544DF6}"/>
          </ac:picMkLst>
        </pc:picChg>
        <pc:picChg chg="add del mod">
          <ac:chgData name="ulrich Noumsi" userId="19a091ee-8d06-4f2f-ac25-e9af19aa1dc5" providerId="ADAL" clId="{DE8A2D58-1988-40F1-826D-1019CB0A6F2A}" dt="2023-11-28T22:51:04.775" v="222" actId="478"/>
          <ac:picMkLst>
            <pc:docMk/>
            <pc:sldMk cId="3375199275" sldId="306"/>
            <ac:picMk id="2050" creationId="{7FF6F09D-37C0-D633-19FA-4EFB72241A96}"/>
          </ac:picMkLst>
        </pc:picChg>
      </pc:sldChg>
      <pc:sldChg chg="add ord">
        <pc:chgData name="ulrich Noumsi" userId="19a091ee-8d06-4f2f-ac25-e9af19aa1dc5" providerId="ADAL" clId="{DE8A2D58-1988-40F1-826D-1019CB0A6F2A}" dt="2023-11-29T07:43:59.219" v="315"/>
        <pc:sldMkLst>
          <pc:docMk/>
          <pc:sldMk cId="4261845737" sldId="307"/>
        </pc:sldMkLst>
      </pc:sldChg>
      <pc:sldChg chg="addSp delSp modSp new mod setBg">
        <pc:chgData name="ulrich Noumsi" userId="19a091ee-8d06-4f2f-ac25-e9af19aa1dc5" providerId="ADAL" clId="{DE8A2D58-1988-40F1-826D-1019CB0A6F2A}" dt="2023-11-29T07:53:00.237" v="510" actId="20577"/>
        <pc:sldMkLst>
          <pc:docMk/>
          <pc:sldMk cId="4086077210" sldId="308"/>
        </pc:sldMkLst>
        <pc:spChg chg="add mod">
          <ac:chgData name="ulrich Noumsi" userId="19a091ee-8d06-4f2f-ac25-e9af19aa1dc5" providerId="ADAL" clId="{DE8A2D58-1988-40F1-826D-1019CB0A6F2A}" dt="2023-11-29T07:53:00.237" v="510" actId="20577"/>
          <ac:spMkLst>
            <pc:docMk/>
            <pc:sldMk cId="4086077210" sldId="308"/>
            <ac:spMk id="2" creationId="{096986B5-DCC5-59E5-12B5-94084205A2A0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81" creationId="{8D06CE56-3881-4ADA-8CEF-D18B02C242A3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83" creationId="{79F3C543-62EC-4433-9C93-A2CD8764E9B4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85" creationId="{88263A24-0C1F-4677-B43C-4AE14E276B27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87" creationId="{0ADDB668-2CA4-4D2B-9C34-3487CA330BA8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89" creationId="{2568BC19-F052-4108-93E1-6A3D1DEC072F}"/>
          </ac:spMkLst>
        </pc:spChg>
        <pc:spChg chg="add del">
          <ac:chgData name="ulrich Noumsi" userId="19a091ee-8d06-4f2f-ac25-e9af19aa1dc5" providerId="ADAL" clId="{DE8A2D58-1988-40F1-826D-1019CB0A6F2A}" dt="2023-11-29T07:50:39.308" v="401" actId="26606"/>
          <ac:spMkLst>
            <pc:docMk/>
            <pc:sldMk cId="4086077210" sldId="308"/>
            <ac:spMk id="3091" creationId="{D5FD337D-4D6B-4C8B-B6F5-121097E09881}"/>
          </ac:spMkLst>
        </pc:spChg>
        <pc:spChg chg="add del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093" creationId="{8D06CE56-3881-4ADA-8CEF-D18B02C242A3}"/>
          </ac:spMkLst>
        </pc:spChg>
        <pc:spChg chg="add del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094" creationId="{79F3C543-62EC-4433-9C93-A2CD8764E9B4}"/>
          </ac:spMkLst>
        </pc:spChg>
        <pc:spChg chg="add del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095" creationId="{96646FC9-C66D-4EC7-8310-0DD4ACC49C6C}"/>
          </ac:spMkLst>
        </pc:spChg>
        <pc:spChg chg="add del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096" creationId="{A3473CF9-37EB-43E7-89EF-D2D1C53D1DAC}"/>
          </ac:spMkLst>
        </pc:spChg>
        <pc:spChg chg="add del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097" creationId="{586B4EF9-43BA-4655-A6FF-1D8E21574C95}"/>
          </ac:spMkLst>
        </pc:spChg>
        <pc:spChg chg="add del">
          <ac:chgData name="ulrich Noumsi" userId="19a091ee-8d06-4f2f-ac25-e9af19aa1dc5" providerId="ADAL" clId="{DE8A2D58-1988-40F1-826D-1019CB0A6F2A}" dt="2023-11-29T07:51:30.804" v="421" actId="26606"/>
          <ac:spMkLst>
            <pc:docMk/>
            <pc:sldMk cId="4086077210" sldId="308"/>
            <ac:spMk id="3102" creationId="{8D06CE56-3881-4ADA-8CEF-D18B02C242A3}"/>
          </ac:spMkLst>
        </pc:spChg>
        <pc:spChg chg="add del">
          <ac:chgData name="ulrich Noumsi" userId="19a091ee-8d06-4f2f-ac25-e9af19aa1dc5" providerId="ADAL" clId="{DE8A2D58-1988-40F1-826D-1019CB0A6F2A}" dt="2023-11-29T07:51:30.804" v="421" actId="26606"/>
          <ac:spMkLst>
            <pc:docMk/>
            <pc:sldMk cId="4086077210" sldId="308"/>
            <ac:spMk id="3104" creationId="{79F3C543-62EC-4433-9C93-A2CD8764E9B4}"/>
          </ac:spMkLst>
        </pc:spChg>
        <pc:spChg chg="add del">
          <ac:chgData name="ulrich Noumsi" userId="19a091ee-8d06-4f2f-ac25-e9af19aa1dc5" providerId="ADAL" clId="{DE8A2D58-1988-40F1-826D-1019CB0A6F2A}" dt="2023-11-29T07:51:30.804" v="421" actId="26606"/>
          <ac:spMkLst>
            <pc:docMk/>
            <pc:sldMk cId="4086077210" sldId="308"/>
            <ac:spMk id="3106" creationId="{D0394FE2-BDDA-4ECE-B320-81AE19E90566}"/>
          </ac:spMkLst>
        </pc:spChg>
        <pc:spChg chg="add del">
          <ac:chgData name="ulrich Noumsi" userId="19a091ee-8d06-4f2f-ac25-e9af19aa1dc5" providerId="ADAL" clId="{DE8A2D58-1988-40F1-826D-1019CB0A6F2A}" dt="2023-11-29T07:51:30.804" v="421" actId="26606"/>
          <ac:spMkLst>
            <pc:docMk/>
            <pc:sldMk cId="4086077210" sldId="308"/>
            <ac:spMk id="3108" creationId="{0625AAC5-802A-4197-8804-2B78FF65CEE8}"/>
          </ac:spMkLst>
        </pc:spChg>
        <pc:spChg chg="add del">
          <ac:chgData name="ulrich Noumsi" userId="19a091ee-8d06-4f2f-ac25-e9af19aa1dc5" providerId="ADAL" clId="{DE8A2D58-1988-40F1-826D-1019CB0A6F2A}" dt="2023-11-29T07:51:30.804" v="421" actId="26606"/>
          <ac:spMkLst>
            <pc:docMk/>
            <pc:sldMk cId="4086077210" sldId="308"/>
            <ac:spMk id="3110" creationId="{A1B139DD-0E8D-42FA-9171-C5F001754A88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2" creationId="{D5FD337D-4D6B-4C8B-B6F5-121097E09881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3" creationId="{8D06CE56-3881-4ADA-8CEF-D18B02C242A3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4" creationId="{79F3C543-62EC-4433-9C93-A2CD8764E9B4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5" creationId="{88263A24-0C1F-4677-B43C-4AE14E276B27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6" creationId="{0ADDB668-2CA4-4D2B-9C34-3487CA330BA8}"/>
          </ac:spMkLst>
        </pc:spChg>
        <pc:spChg chg="add del">
          <ac:chgData name="ulrich Noumsi" userId="19a091ee-8d06-4f2f-ac25-e9af19aa1dc5" providerId="ADAL" clId="{DE8A2D58-1988-40F1-826D-1019CB0A6F2A}" dt="2023-11-29T07:51:35.502" v="423" actId="26606"/>
          <ac:spMkLst>
            <pc:docMk/>
            <pc:sldMk cId="4086077210" sldId="308"/>
            <ac:spMk id="3117" creationId="{2568BC19-F052-4108-93E1-6A3D1DEC072F}"/>
          </ac:spMkLst>
        </pc:spChg>
        <pc:spChg chg="add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119" creationId="{8D06CE56-3881-4ADA-8CEF-D18B02C242A3}"/>
          </ac:spMkLst>
        </pc:spChg>
        <pc:spChg chg="add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120" creationId="{79F3C543-62EC-4433-9C93-A2CD8764E9B4}"/>
          </ac:spMkLst>
        </pc:spChg>
        <pc:spChg chg="add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121" creationId="{96646FC9-C66D-4EC7-8310-0DD4ACC49C6C}"/>
          </ac:spMkLst>
        </pc:spChg>
        <pc:spChg chg="add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122" creationId="{A3473CF9-37EB-43E7-89EF-D2D1C53D1DAC}"/>
          </ac:spMkLst>
        </pc:spChg>
        <pc:spChg chg="add">
          <ac:chgData name="ulrich Noumsi" userId="19a091ee-8d06-4f2f-ac25-e9af19aa1dc5" providerId="ADAL" clId="{DE8A2D58-1988-40F1-826D-1019CB0A6F2A}" dt="2023-11-29T07:51:35.509" v="424" actId="26606"/>
          <ac:spMkLst>
            <pc:docMk/>
            <pc:sldMk cId="4086077210" sldId="308"/>
            <ac:spMk id="3123" creationId="{586B4EF9-43BA-4655-A6FF-1D8E21574C95}"/>
          </ac:spMkLst>
        </pc:spChg>
        <pc:picChg chg="add mod ord">
          <ac:chgData name="ulrich Noumsi" userId="19a091ee-8d06-4f2f-ac25-e9af19aa1dc5" providerId="ADAL" clId="{DE8A2D58-1988-40F1-826D-1019CB0A6F2A}" dt="2023-11-29T07:51:35.502" v="423" actId="26606"/>
          <ac:picMkLst>
            <pc:docMk/>
            <pc:sldMk cId="4086077210" sldId="308"/>
            <ac:picMk id="3074" creationId="{32CDC502-F1DB-2CAB-7BDC-DF7B9E87F527}"/>
          </ac:picMkLst>
        </pc:picChg>
        <pc:picChg chg="add mod">
          <ac:chgData name="ulrich Noumsi" userId="19a091ee-8d06-4f2f-ac25-e9af19aa1dc5" providerId="ADAL" clId="{DE8A2D58-1988-40F1-826D-1019CB0A6F2A}" dt="2023-11-29T07:51:35.502" v="423" actId="26606"/>
          <ac:picMkLst>
            <pc:docMk/>
            <pc:sldMk cId="4086077210" sldId="308"/>
            <ac:picMk id="3076" creationId="{BFB1D8FF-E6A0-2CE3-04B4-7B7726DC6E7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B794F-AF2E-440B-8F68-8B9191A476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2FB768-0212-4E3C-96A9-E6D9884EACDA}">
      <dgm:prSet/>
      <dgm:spPr/>
      <dgm:t>
        <a:bodyPr/>
        <a:lstStyle/>
        <a:p>
          <a:r>
            <a:rPr lang="fr-FR"/>
            <a:t>Cloud: GCP, AKS, EKS, OVH Kubernetes …</a:t>
          </a:r>
          <a:endParaRPr lang="en-US"/>
        </a:p>
      </dgm:t>
    </dgm:pt>
    <dgm:pt modelId="{A8E4AC22-9938-4724-B868-46310E8D39DF}" type="parTrans" cxnId="{0D8411D8-A801-465E-8061-3384CBE1DE20}">
      <dgm:prSet/>
      <dgm:spPr/>
      <dgm:t>
        <a:bodyPr/>
        <a:lstStyle/>
        <a:p>
          <a:endParaRPr lang="en-US"/>
        </a:p>
      </dgm:t>
    </dgm:pt>
    <dgm:pt modelId="{6963679D-670C-4A36-AB53-BFA832403A13}" type="sibTrans" cxnId="{0D8411D8-A801-465E-8061-3384CBE1DE20}">
      <dgm:prSet/>
      <dgm:spPr/>
      <dgm:t>
        <a:bodyPr/>
        <a:lstStyle/>
        <a:p>
          <a:endParaRPr lang="en-US"/>
        </a:p>
      </dgm:t>
    </dgm:pt>
    <dgm:pt modelId="{A17229A7-F1D6-426F-A22F-1582433D8056}">
      <dgm:prSet/>
      <dgm:spPr/>
      <dgm:t>
        <a:bodyPr/>
        <a:lstStyle/>
        <a:p>
          <a:r>
            <a:rPr lang="fr-FR"/>
            <a:t>Baremetal: à la main, kubespray</a:t>
          </a:r>
          <a:endParaRPr lang="en-US"/>
        </a:p>
      </dgm:t>
    </dgm:pt>
    <dgm:pt modelId="{B985FE99-6F70-4A15-8AB5-0D4FE59F68BA}" type="parTrans" cxnId="{72771DF9-6D49-4DF6-8C33-D31069C56FFD}">
      <dgm:prSet/>
      <dgm:spPr/>
      <dgm:t>
        <a:bodyPr/>
        <a:lstStyle/>
        <a:p>
          <a:endParaRPr lang="en-US"/>
        </a:p>
      </dgm:t>
    </dgm:pt>
    <dgm:pt modelId="{39C006F5-81D3-4C99-A35B-B28AA8A36796}" type="sibTrans" cxnId="{72771DF9-6D49-4DF6-8C33-D31069C56FFD}">
      <dgm:prSet/>
      <dgm:spPr/>
      <dgm:t>
        <a:bodyPr/>
        <a:lstStyle/>
        <a:p>
          <a:endParaRPr lang="en-US"/>
        </a:p>
      </dgm:t>
    </dgm:pt>
    <dgm:pt modelId="{85354EFA-C5B2-4D0F-A0CB-79833830D7B5}">
      <dgm:prSet/>
      <dgm:spPr/>
      <dgm:t>
        <a:bodyPr/>
        <a:lstStyle/>
        <a:p>
          <a:r>
            <a:rPr lang="fr-FR"/>
            <a:t>Local Dev: Docker pour Windows/Mac, Minikube</a:t>
          </a:r>
          <a:endParaRPr lang="en-US"/>
        </a:p>
      </dgm:t>
    </dgm:pt>
    <dgm:pt modelId="{BEBA63A4-86CC-431A-BA3C-6C713F122DA4}" type="parTrans" cxnId="{6011C163-87CE-401B-987C-3AA6EC58639B}">
      <dgm:prSet/>
      <dgm:spPr/>
      <dgm:t>
        <a:bodyPr/>
        <a:lstStyle/>
        <a:p>
          <a:endParaRPr lang="en-US"/>
        </a:p>
      </dgm:t>
    </dgm:pt>
    <dgm:pt modelId="{A1E91D87-5AA0-4D8F-9CF8-AFAA17EE08BC}" type="sibTrans" cxnId="{6011C163-87CE-401B-987C-3AA6EC58639B}">
      <dgm:prSet/>
      <dgm:spPr/>
      <dgm:t>
        <a:bodyPr/>
        <a:lstStyle/>
        <a:p>
          <a:endParaRPr lang="en-US"/>
        </a:p>
      </dgm:t>
    </dgm:pt>
    <dgm:pt modelId="{FAAB5A50-3546-436E-9C1B-6808D47A2069}">
      <dgm:prSet/>
      <dgm:spPr/>
      <dgm:t>
        <a:bodyPr/>
        <a:lstStyle/>
        <a:p>
          <a:r>
            <a:rPr lang="fr-FR"/>
            <a:t>On-premise Production: Kubeadm (multi-node cluster)</a:t>
          </a:r>
          <a:endParaRPr lang="en-US"/>
        </a:p>
      </dgm:t>
    </dgm:pt>
    <dgm:pt modelId="{CE1185A5-1065-423E-AF30-2E32254EF618}" type="parTrans" cxnId="{5F5C72CC-C6BF-4C7A-92EB-5BBFB8A3399E}">
      <dgm:prSet/>
      <dgm:spPr/>
      <dgm:t>
        <a:bodyPr/>
        <a:lstStyle/>
        <a:p>
          <a:endParaRPr lang="en-US"/>
        </a:p>
      </dgm:t>
    </dgm:pt>
    <dgm:pt modelId="{B6694A4E-B54D-4B90-A66B-7642C925168C}" type="sibTrans" cxnId="{5F5C72CC-C6BF-4C7A-92EB-5BBFB8A3399E}">
      <dgm:prSet/>
      <dgm:spPr/>
      <dgm:t>
        <a:bodyPr/>
        <a:lstStyle/>
        <a:p>
          <a:endParaRPr lang="en-US"/>
        </a:p>
      </dgm:t>
    </dgm:pt>
    <dgm:pt modelId="{C3125174-5B28-4B2C-9B45-99037DD0487D}" type="pres">
      <dgm:prSet presAssocID="{E1DB794F-AF2E-440B-8F68-8B9191A47676}" presName="root" presStyleCnt="0">
        <dgm:presLayoutVars>
          <dgm:dir/>
          <dgm:resizeHandles val="exact"/>
        </dgm:presLayoutVars>
      </dgm:prSet>
      <dgm:spPr/>
    </dgm:pt>
    <dgm:pt modelId="{D5631CF6-8601-4CD5-B993-F521AA41C125}" type="pres">
      <dgm:prSet presAssocID="{E42FB768-0212-4E3C-96A9-E6D9884EACDA}" presName="compNode" presStyleCnt="0"/>
      <dgm:spPr/>
    </dgm:pt>
    <dgm:pt modelId="{F2DEB250-0999-465C-BA99-141F58463512}" type="pres">
      <dgm:prSet presAssocID="{E42FB768-0212-4E3C-96A9-E6D9884EACDA}" presName="bgRect" presStyleLbl="bgShp" presStyleIdx="0" presStyleCnt="4"/>
      <dgm:spPr/>
    </dgm:pt>
    <dgm:pt modelId="{DBAF641A-8FD5-4A88-8030-386B3D1A3D23}" type="pres">
      <dgm:prSet presAssocID="{E42FB768-0212-4E3C-96A9-E6D9884EAC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F958A8C-CEE3-4DCC-982D-2AF67B59FD3F}" type="pres">
      <dgm:prSet presAssocID="{E42FB768-0212-4E3C-96A9-E6D9884EACDA}" presName="spaceRect" presStyleCnt="0"/>
      <dgm:spPr/>
    </dgm:pt>
    <dgm:pt modelId="{F7D53F6D-87EC-4BDC-85C5-887527121A11}" type="pres">
      <dgm:prSet presAssocID="{E42FB768-0212-4E3C-96A9-E6D9884EACDA}" presName="parTx" presStyleLbl="revTx" presStyleIdx="0" presStyleCnt="4">
        <dgm:presLayoutVars>
          <dgm:chMax val="0"/>
          <dgm:chPref val="0"/>
        </dgm:presLayoutVars>
      </dgm:prSet>
      <dgm:spPr/>
    </dgm:pt>
    <dgm:pt modelId="{938190BB-32EC-4EDC-86DD-BF0533715B4F}" type="pres">
      <dgm:prSet presAssocID="{6963679D-670C-4A36-AB53-BFA832403A13}" presName="sibTrans" presStyleCnt="0"/>
      <dgm:spPr/>
    </dgm:pt>
    <dgm:pt modelId="{420267A7-A94D-4EB1-AE09-A9A202683AE6}" type="pres">
      <dgm:prSet presAssocID="{A17229A7-F1D6-426F-A22F-1582433D8056}" presName="compNode" presStyleCnt="0"/>
      <dgm:spPr/>
    </dgm:pt>
    <dgm:pt modelId="{B4F2E805-7B99-43C3-A18C-56C6FCDACD91}" type="pres">
      <dgm:prSet presAssocID="{A17229A7-F1D6-426F-A22F-1582433D8056}" presName="bgRect" presStyleLbl="bgShp" presStyleIdx="1" presStyleCnt="4"/>
      <dgm:spPr/>
    </dgm:pt>
    <dgm:pt modelId="{85858C1F-B8D2-4067-AF80-431441331C0D}" type="pres">
      <dgm:prSet presAssocID="{A17229A7-F1D6-426F-A22F-1582433D80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87588CC7-6C34-4776-976B-6CB97A91E51C}" type="pres">
      <dgm:prSet presAssocID="{A17229A7-F1D6-426F-A22F-1582433D8056}" presName="spaceRect" presStyleCnt="0"/>
      <dgm:spPr/>
    </dgm:pt>
    <dgm:pt modelId="{3FC3DAFF-1B88-4F6F-AEC4-3CBEFB6B9650}" type="pres">
      <dgm:prSet presAssocID="{A17229A7-F1D6-426F-A22F-1582433D8056}" presName="parTx" presStyleLbl="revTx" presStyleIdx="1" presStyleCnt="4">
        <dgm:presLayoutVars>
          <dgm:chMax val="0"/>
          <dgm:chPref val="0"/>
        </dgm:presLayoutVars>
      </dgm:prSet>
      <dgm:spPr/>
    </dgm:pt>
    <dgm:pt modelId="{7B6ED44D-156E-4BA0-AB5B-0B8EC87BE812}" type="pres">
      <dgm:prSet presAssocID="{39C006F5-81D3-4C99-A35B-B28AA8A36796}" presName="sibTrans" presStyleCnt="0"/>
      <dgm:spPr/>
    </dgm:pt>
    <dgm:pt modelId="{425AC42A-56DB-4DF8-8F9B-C5C209796D29}" type="pres">
      <dgm:prSet presAssocID="{85354EFA-C5B2-4D0F-A0CB-79833830D7B5}" presName="compNode" presStyleCnt="0"/>
      <dgm:spPr/>
    </dgm:pt>
    <dgm:pt modelId="{9EB38C11-AF10-4F6F-A772-E75BF0B8E3B5}" type="pres">
      <dgm:prSet presAssocID="{85354EFA-C5B2-4D0F-A0CB-79833830D7B5}" presName="bgRect" presStyleLbl="bgShp" presStyleIdx="2" presStyleCnt="4"/>
      <dgm:spPr/>
    </dgm:pt>
    <dgm:pt modelId="{F1980124-B551-4CFE-ADCC-6357EF95B2B8}" type="pres">
      <dgm:prSet presAssocID="{85354EFA-C5B2-4D0F-A0CB-79833830D7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A30860B-03D2-499C-A35C-1371CC7358F1}" type="pres">
      <dgm:prSet presAssocID="{85354EFA-C5B2-4D0F-A0CB-79833830D7B5}" presName="spaceRect" presStyleCnt="0"/>
      <dgm:spPr/>
    </dgm:pt>
    <dgm:pt modelId="{5D87E5A5-FAE3-4F1F-950C-24C8A3E44FD2}" type="pres">
      <dgm:prSet presAssocID="{85354EFA-C5B2-4D0F-A0CB-79833830D7B5}" presName="parTx" presStyleLbl="revTx" presStyleIdx="2" presStyleCnt="4">
        <dgm:presLayoutVars>
          <dgm:chMax val="0"/>
          <dgm:chPref val="0"/>
        </dgm:presLayoutVars>
      </dgm:prSet>
      <dgm:spPr/>
    </dgm:pt>
    <dgm:pt modelId="{F59C89B8-C089-45AE-A4F1-83BF8FC1EDE9}" type="pres">
      <dgm:prSet presAssocID="{A1E91D87-5AA0-4D8F-9CF8-AFAA17EE08BC}" presName="sibTrans" presStyleCnt="0"/>
      <dgm:spPr/>
    </dgm:pt>
    <dgm:pt modelId="{81446D5D-5BF9-4F16-969D-47EA3E1399F4}" type="pres">
      <dgm:prSet presAssocID="{FAAB5A50-3546-436E-9C1B-6808D47A2069}" presName="compNode" presStyleCnt="0"/>
      <dgm:spPr/>
    </dgm:pt>
    <dgm:pt modelId="{FFD33D8C-4AB0-4372-85BB-4511C84563FA}" type="pres">
      <dgm:prSet presAssocID="{FAAB5A50-3546-436E-9C1B-6808D47A2069}" presName="bgRect" presStyleLbl="bgShp" presStyleIdx="3" presStyleCnt="4"/>
      <dgm:spPr/>
    </dgm:pt>
    <dgm:pt modelId="{39919009-0691-4B01-A94B-6E7C83415DBE}" type="pres">
      <dgm:prSet presAssocID="{FAAB5A50-3546-436E-9C1B-6808D47A20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BFEA7DD-A671-43AB-B3C3-E3E8FA240A21}" type="pres">
      <dgm:prSet presAssocID="{FAAB5A50-3546-436E-9C1B-6808D47A2069}" presName="spaceRect" presStyleCnt="0"/>
      <dgm:spPr/>
    </dgm:pt>
    <dgm:pt modelId="{2AD650B1-6DF9-4767-8330-559CC2CB51F0}" type="pres">
      <dgm:prSet presAssocID="{FAAB5A50-3546-436E-9C1B-6808D47A20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4A4562-2044-4D10-B7E4-7C0C8AF678D1}" type="presOf" srcId="{E42FB768-0212-4E3C-96A9-E6D9884EACDA}" destId="{F7D53F6D-87EC-4BDC-85C5-887527121A11}" srcOrd="0" destOrd="0" presId="urn:microsoft.com/office/officeart/2018/2/layout/IconVerticalSolidList"/>
    <dgm:cxn modelId="{6011C163-87CE-401B-987C-3AA6EC58639B}" srcId="{E1DB794F-AF2E-440B-8F68-8B9191A47676}" destId="{85354EFA-C5B2-4D0F-A0CB-79833830D7B5}" srcOrd="2" destOrd="0" parTransId="{BEBA63A4-86CC-431A-BA3C-6C713F122DA4}" sibTransId="{A1E91D87-5AA0-4D8F-9CF8-AFAA17EE08BC}"/>
    <dgm:cxn modelId="{BC7E7982-D9ED-4259-810D-3F57953661B5}" type="presOf" srcId="{85354EFA-C5B2-4D0F-A0CB-79833830D7B5}" destId="{5D87E5A5-FAE3-4F1F-950C-24C8A3E44FD2}" srcOrd="0" destOrd="0" presId="urn:microsoft.com/office/officeart/2018/2/layout/IconVerticalSolidList"/>
    <dgm:cxn modelId="{043A8A84-65A8-4A29-9604-92EC876DD149}" type="presOf" srcId="{A17229A7-F1D6-426F-A22F-1582433D8056}" destId="{3FC3DAFF-1B88-4F6F-AEC4-3CBEFB6B9650}" srcOrd="0" destOrd="0" presId="urn:microsoft.com/office/officeart/2018/2/layout/IconVerticalSolidList"/>
    <dgm:cxn modelId="{3E24B388-5C07-4483-9BCB-FCC38EE8BDF4}" type="presOf" srcId="{E1DB794F-AF2E-440B-8F68-8B9191A47676}" destId="{C3125174-5B28-4B2C-9B45-99037DD0487D}" srcOrd="0" destOrd="0" presId="urn:microsoft.com/office/officeart/2018/2/layout/IconVerticalSolidList"/>
    <dgm:cxn modelId="{EAC971A5-E4A7-4A92-9B9B-36248AEF2562}" type="presOf" srcId="{FAAB5A50-3546-436E-9C1B-6808D47A2069}" destId="{2AD650B1-6DF9-4767-8330-559CC2CB51F0}" srcOrd="0" destOrd="0" presId="urn:microsoft.com/office/officeart/2018/2/layout/IconVerticalSolidList"/>
    <dgm:cxn modelId="{5F5C72CC-C6BF-4C7A-92EB-5BBFB8A3399E}" srcId="{E1DB794F-AF2E-440B-8F68-8B9191A47676}" destId="{FAAB5A50-3546-436E-9C1B-6808D47A2069}" srcOrd="3" destOrd="0" parTransId="{CE1185A5-1065-423E-AF30-2E32254EF618}" sibTransId="{B6694A4E-B54D-4B90-A66B-7642C925168C}"/>
    <dgm:cxn modelId="{0D8411D8-A801-465E-8061-3384CBE1DE20}" srcId="{E1DB794F-AF2E-440B-8F68-8B9191A47676}" destId="{E42FB768-0212-4E3C-96A9-E6D9884EACDA}" srcOrd="0" destOrd="0" parTransId="{A8E4AC22-9938-4724-B868-46310E8D39DF}" sibTransId="{6963679D-670C-4A36-AB53-BFA832403A13}"/>
    <dgm:cxn modelId="{72771DF9-6D49-4DF6-8C33-D31069C56FFD}" srcId="{E1DB794F-AF2E-440B-8F68-8B9191A47676}" destId="{A17229A7-F1D6-426F-A22F-1582433D8056}" srcOrd="1" destOrd="0" parTransId="{B985FE99-6F70-4A15-8AB5-0D4FE59F68BA}" sibTransId="{39C006F5-81D3-4C99-A35B-B28AA8A36796}"/>
    <dgm:cxn modelId="{969F2855-1CA7-4900-A841-5C92FEDB0A8D}" type="presParOf" srcId="{C3125174-5B28-4B2C-9B45-99037DD0487D}" destId="{D5631CF6-8601-4CD5-B993-F521AA41C125}" srcOrd="0" destOrd="0" presId="urn:microsoft.com/office/officeart/2018/2/layout/IconVerticalSolidList"/>
    <dgm:cxn modelId="{F7480D2D-811C-412F-8344-212FBD7D4AE0}" type="presParOf" srcId="{D5631CF6-8601-4CD5-B993-F521AA41C125}" destId="{F2DEB250-0999-465C-BA99-141F58463512}" srcOrd="0" destOrd="0" presId="urn:microsoft.com/office/officeart/2018/2/layout/IconVerticalSolidList"/>
    <dgm:cxn modelId="{F4D2D7D0-4E10-4B1C-8A5F-70656E3E09B0}" type="presParOf" srcId="{D5631CF6-8601-4CD5-B993-F521AA41C125}" destId="{DBAF641A-8FD5-4A88-8030-386B3D1A3D23}" srcOrd="1" destOrd="0" presId="urn:microsoft.com/office/officeart/2018/2/layout/IconVerticalSolidList"/>
    <dgm:cxn modelId="{BFB1CAF1-5C03-4492-88F1-E00C70FCFA1B}" type="presParOf" srcId="{D5631CF6-8601-4CD5-B993-F521AA41C125}" destId="{9F958A8C-CEE3-4DCC-982D-2AF67B59FD3F}" srcOrd="2" destOrd="0" presId="urn:microsoft.com/office/officeart/2018/2/layout/IconVerticalSolidList"/>
    <dgm:cxn modelId="{281FA466-B6AA-48EB-9030-2A5773139F28}" type="presParOf" srcId="{D5631CF6-8601-4CD5-B993-F521AA41C125}" destId="{F7D53F6D-87EC-4BDC-85C5-887527121A11}" srcOrd="3" destOrd="0" presId="urn:microsoft.com/office/officeart/2018/2/layout/IconVerticalSolidList"/>
    <dgm:cxn modelId="{78C53C25-655B-48A6-8013-F23E23657283}" type="presParOf" srcId="{C3125174-5B28-4B2C-9B45-99037DD0487D}" destId="{938190BB-32EC-4EDC-86DD-BF0533715B4F}" srcOrd="1" destOrd="0" presId="urn:microsoft.com/office/officeart/2018/2/layout/IconVerticalSolidList"/>
    <dgm:cxn modelId="{2164D5AE-CD0A-4514-97B1-3064C3A15517}" type="presParOf" srcId="{C3125174-5B28-4B2C-9B45-99037DD0487D}" destId="{420267A7-A94D-4EB1-AE09-A9A202683AE6}" srcOrd="2" destOrd="0" presId="urn:microsoft.com/office/officeart/2018/2/layout/IconVerticalSolidList"/>
    <dgm:cxn modelId="{6FD3213A-42A6-4042-934D-EE280D08B04F}" type="presParOf" srcId="{420267A7-A94D-4EB1-AE09-A9A202683AE6}" destId="{B4F2E805-7B99-43C3-A18C-56C6FCDACD91}" srcOrd="0" destOrd="0" presId="urn:microsoft.com/office/officeart/2018/2/layout/IconVerticalSolidList"/>
    <dgm:cxn modelId="{0D8233AB-CD08-4B9C-8A7E-5350D3141441}" type="presParOf" srcId="{420267A7-A94D-4EB1-AE09-A9A202683AE6}" destId="{85858C1F-B8D2-4067-AF80-431441331C0D}" srcOrd="1" destOrd="0" presId="urn:microsoft.com/office/officeart/2018/2/layout/IconVerticalSolidList"/>
    <dgm:cxn modelId="{F3594832-112F-463A-9D0A-C0DD976EE368}" type="presParOf" srcId="{420267A7-A94D-4EB1-AE09-A9A202683AE6}" destId="{87588CC7-6C34-4776-976B-6CB97A91E51C}" srcOrd="2" destOrd="0" presId="urn:microsoft.com/office/officeart/2018/2/layout/IconVerticalSolidList"/>
    <dgm:cxn modelId="{446ED5C4-585E-4D3D-8751-F13901361045}" type="presParOf" srcId="{420267A7-A94D-4EB1-AE09-A9A202683AE6}" destId="{3FC3DAFF-1B88-4F6F-AEC4-3CBEFB6B9650}" srcOrd="3" destOrd="0" presId="urn:microsoft.com/office/officeart/2018/2/layout/IconVerticalSolidList"/>
    <dgm:cxn modelId="{F44E7E40-9E49-44AC-868D-D9CB74111AD0}" type="presParOf" srcId="{C3125174-5B28-4B2C-9B45-99037DD0487D}" destId="{7B6ED44D-156E-4BA0-AB5B-0B8EC87BE812}" srcOrd="3" destOrd="0" presId="urn:microsoft.com/office/officeart/2018/2/layout/IconVerticalSolidList"/>
    <dgm:cxn modelId="{C6BCC34C-9027-48A4-A0F1-F1AD3E6797AB}" type="presParOf" srcId="{C3125174-5B28-4B2C-9B45-99037DD0487D}" destId="{425AC42A-56DB-4DF8-8F9B-C5C209796D29}" srcOrd="4" destOrd="0" presId="urn:microsoft.com/office/officeart/2018/2/layout/IconVerticalSolidList"/>
    <dgm:cxn modelId="{480284BD-08B0-4DB6-8E74-FD86EEF20B45}" type="presParOf" srcId="{425AC42A-56DB-4DF8-8F9B-C5C209796D29}" destId="{9EB38C11-AF10-4F6F-A772-E75BF0B8E3B5}" srcOrd="0" destOrd="0" presId="urn:microsoft.com/office/officeart/2018/2/layout/IconVerticalSolidList"/>
    <dgm:cxn modelId="{3AAA7440-9486-4C10-BF13-A68B67673491}" type="presParOf" srcId="{425AC42A-56DB-4DF8-8F9B-C5C209796D29}" destId="{F1980124-B551-4CFE-ADCC-6357EF95B2B8}" srcOrd="1" destOrd="0" presId="urn:microsoft.com/office/officeart/2018/2/layout/IconVerticalSolidList"/>
    <dgm:cxn modelId="{3027A390-0DCC-46FD-9CD1-5CCAA3119099}" type="presParOf" srcId="{425AC42A-56DB-4DF8-8F9B-C5C209796D29}" destId="{AA30860B-03D2-499C-A35C-1371CC7358F1}" srcOrd="2" destOrd="0" presId="urn:microsoft.com/office/officeart/2018/2/layout/IconVerticalSolidList"/>
    <dgm:cxn modelId="{DCBF64D4-7A28-4452-BDC3-926FC9F90FCF}" type="presParOf" srcId="{425AC42A-56DB-4DF8-8F9B-C5C209796D29}" destId="{5D87E5A5-FAE3-4F1F-950C-24C8A3E44FD2}" srcOrd="3" destOrd="0" presId="urn:microsoft.com/office/officeart/2018/2/layout/IconVerticalSolidList"/>
    <dgm:cxn modelId="{A5AF95A0-E531-4A0B-9E2E-9DC6FAF30C81}" type="presParOf" srcId="{C3125174-5B28-4B2C-9B45-99037DD0487D}" destId="{F59C89B8-C089-45AE-A4F1-83BF8FC1EDE9}" srcOrd="5" destOrd="0" presId="urn:microsoft.com/office/officeart/2018/2/layout/IconVerticalSolidList"/>
    <dgm:cxn modelId="{26CC091C-BD71-4993-8EE2-64546E18B721}" type="presParOf" srcId="{C3125174-5B28-4B2C-9B45-99037DD0487D}" destId="{81446D5D-5BF9-4F16-969D-47EA3E1399F4}" srcOrd="6" destOrd="0" presId="urn:microsoft.com/office/officeart/2018/2/layout/IconVerticalSolidList"/>
    <dgm:cxn modelId="{F6709391-15A4-4F00-BE0B-E7FB3C8591B9}" type="presParOf" srcId="{81446D5D-5BF9-4F16-969D-47EA3E1399F4}" destId="{FFD33D8C-4AB0-4372-85BB-4511C84563FA}" srcOrd="0" destOrd="0" presId="urn:microsoft.com/office/officeart/2018/2/layout/IconVerticalSolidList"/>
    <dgm:cxn modelId="{46AFA171-A68C-44FB-8FA4-CCB4A40771F2}" type="presParOf" srcId="{81446D5D-5BF9-4F16-969D-47EA3E1399F4}" destId="{39919009-0691-4B01-A94B-6E7C83415DBE}" srcOrd="1" destOrd="0" presId="urn:microsoft.com/office/officeart/2018/2/layout/IconVerticalSolidList"/>
    <dgm:cxn modelId="{21683E95-E602-49CF-8AE9-4D75F8F9AA93}" type="presParOf" srcId="{81446D5D-5BF9-4F16-969D-47EA3E1399F4}" destId="{FBFEA7DD-A671-43AB-B3C3-E3E8FA240A21}" srcOrd="2" destOrd="0" presId="urn:microsoft.com/office/officeart/2018/2/layout/IconVerticalSolidList"/>
    <dgm:cxn modelId="{15C230A5-3E17-4782-8962-06A1C63887F7}" type="presParOf" srcId="{81446D5D-5BF9-4F16-969D-47EA3E1399F4}" destId="{2AD650B1-6DF9-4767-8330-559CC2CB51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CD154-7673-4D8A-B42A-6428007EDF5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ECF62C0-5A3E-4AB6-A0D9-C75C6A4A5B5B}">
      <dgm:prSet/>
      <dgm:spPr/>
      <dgm:t>
        <a:bodyPr/>
        <a:lstStyle/>
        <a:p>
          <a:r>
            <a:rPr lang="fr-FR"/>
            <a:t>SAST(Static Application Security Testing)</a:t>
          </a:r>
          <a:endParaRPr lang="en-US"/>
        </a:p>
      </dgm:t>
    </dgm:pt>
    <dgm:pt modelId="{2CE90266-6466-438C-85F0-35D01B2972AC}" type="parTrans" cxnId="{F4333806-9A4C-419E-B63A-426C97657446}">
      <dgm:prSet/>
      <dgm:spPr/>
      <dgm:t>
        <a:bodyPr/>
        <a:lstStyle/>
        <a:p>
          <a:endParaRPr lang="en-US"/>
        </a:p>
      </dgm:t>
    </dgm:pt>
    <dgm:pt modelId="{7F3A1233-261B-4FA9-B435-9A8D106D71C9}" type="sibTrans" cxnId="{F4333806-9A4C-419E-B63A-426C97657446}">
      <dgm:prSet/>
      <dgm:spPr/>
      <dgm:t>
        <a:bodyPr/>
        <a:lstStyle/>
        <a:p>
          <a:endParaRPr lang="en-US"/>
        </a:p>
      </dgm:t>
    </dgm:pt>
    <dgm:pt modelId="{46174675-2BA1-4F7B-B004-A1F80157F195}">
      <dgm:prSet/>
      <dgm:spPr/>
      <dgm:t>
        <a:bodyPr/>
        <a:lstStyle/>
        <a:p>
          <a:r>
            <a:rPr lang="fr-FR"/>
            <a:t>DAST(Dynamic Application Security Testing)</a:t>
          </a:r>
          <a:endParaRPr lang="en-US"/>
        </a:p>
      </dgm:t>
    </dgm:pt>
    <dgm:pt modelId="{CA2C5A57-EC16-437A-9D01-ECF2991EE147}" type="parTrans" cxnId="{88088E21-62FD-4596-9EC3-7D5E68305DF7}">
      <dgm:prSet/>
      <dgm:spPr/>
      <dgm:t>
        <a:bodyPr/>
        <a:lstStyle/>
        <a:p>
          <a:endParaRPr lang="en-US"/>
        </a:p>
      </dgm:t>
    </dgm:pt>
    <dgm:pt modelId="{3F7B55C7-EFBF-474B-B47C-B8BD46305CC7}" type="sibTrans" cxnId="{88088E21-62FD-4596-9EC3-7D5E68305DF7}">
      <dgm:prSet/>
      <dgm:spPr/>
      <dgm:t>
        <a:bodyPr/>
        <a:lstStyle/>
        <a:p>
          <a:endParaRPr lang="en-US"/>
        </a:p>
      </dgm:t>
    </dgm:pt>
    <dgm:pt modelId="{8A40C74F-7891-4AAC-8B20-8C1911F07A08}">
      <dgm:prSet/>
      <dgm:spPr/>
      <dgm:t>
        <a:bodyPr/>
        <a:lstStyle/>
        <a:p>
          <a:r>
            <a:rPr lang="fr-FR"/>
            <a:t>IAST(Interactive Application Security Testing)</a:t>
          </a:r>
          <a:endParaRPr lang="en-US"/>
        </a:p>
      </dgm:t>
    </dgm:pt>
    <dgm:pt modelId="{2D79F32F-1F7C-41AA-94BB-FD3D75483484}" type="parTrans" cxnId="{B2778E6C-0AB2-4058-99EC-076FA035169C}">
      <dgm:prSet/>
      <dgm:spPr/>
      <dgm:t>
        <a:bodyPr/>
        <a:lstStyle/>
        <a:p>
          <a:endParaRPr lang="en-US"/>
        </a:p>
      </dgm:t>
    </dgm:pt>
    <dgm:pt modelId="{C89C128B-A41B-4B9E-A400-CF2DFFCE150A}" type="sibTrans" cxnId="{B2778E6C-0AB2-4058-99EC-076FA035169C}">
      <dgm:prSet/>
      <dgm:spPr/>
      <dgm:t>
        <a:bodyPr/>
        <a:lstStyle/>
        <a:p>
          <a:endParaRPr lang="en-US"/>
        </a:p>
      </dgm:t>
    </dgm:pt>
    <dgm:pt modelId="{D231583B-6BCF-4D64-893B-4CC00C0D41B7}">
      <dgm:prSet/>
      <dgm:spPr/>
      <dgm:t>
        <a:bodyPr/>
        <a:lstStyle/>
        <a:p>
          <a:r>
            <a:rPr lang="fr-FR"/>
            <a:t>SCA (Software Composition Analysis)</a:t>
          </a:r>
          <a:endParaRPr lang="en-US"/>
        </a:p>
      </dgm:t>
    </dgm:pt>
    <dgm:pt modelId="{5EA48C9E-187F-480B-A55C-EA943F71B3D2}" type="parTrans" cxnId="{F61CC5F0-2CBB-4FA7-A5C8-242B59D5EA73}">
      <dgm:prSet/>
      <dgm:spPr/>
      <dgm:t>
        <a:bodyPr/>
        <a:lstStyle/>
        <a:p>
          <a:endParaRPr lang="en-US"/>
        </a:p>
      </dgm:t>
    </dgm:pt>
    <dgm:pt modelId="{08C5545A-F6BB-40A7-9339-4268F1BE120B}" type="sibTrans" cxnId="{F61CC5F0-2CBB-4FA7-A5C8-242B59D5EA73}">
      <dgm:prSet/>
      <dgm:spPr/>
      <dgm:t>
        <a:bodyPr/>
        <a:lstStyle/>
        <a:p>
          <a:endParaRPr lang="en-US"/>
        </a:p>
      </dgm:t>
    </dgm:pt>
    <dgm:pt modelId="{181E94FC-94E1-42E5-8DE1-9054E5880F0E}" type="pres">
      <dgm:prSet presAssocID="{A1BCD154-7673-4D8A-B42A-6428007EDF51}" presName="root" presStyleCnt="0">
        <dgm:presLayoutVars>
          <dgm:dir/>
          <dgm:resizeHandles val="exact"/>
        </dgm:presLayoutVars>
      </dgm:prSet>
      <dgm:spPr/>
    </dgm:pt>
    <dgm:pt modelId="{A5531F20-DC6E-44ED-A679-927DE84E893C}" type="pres">
      <dgm:prSet presAssocID="{A1BCD154-7673-4D8A-B42A-6428007EDF51}" presName="container" presStyleCnt="0">
        <dgm:presLayoutVars>
          <dgm:dir/>
          <dgm:resizeHandles val="exact"/>
        </dgm:presLayoutVars>
      </dgm:prSet>
      <dgm:spPr/>
    </dgm:pt>
    <dgm:pt modelId="{7BC139AB-EE94-4352-9A69-3BA895B9DF3D}" type="pres">
      <dgm:prSet presAssocID="{7ECF62C0-5A3E-4AB6-A0D9-C75C6A4A5B5B}" presName="compNode" presStyleCnt="0"/>
      <dgm:spPr/>
    </dgm:pt>
    <dgm:pt modelId="{2FD64816-51F4-4062-A273-ECB6D68BCBDE}" type="pres">
      <dgm:prSet presAssocID="{7ECF62C0-5A3E-4AB6-A0D9-C75C6A4A5B5B}" presName="iconBgRect" presStyleLbl="bgShp" presStyleIdx="0" presStyleCnt="4"/>
      <dgm:spPr/>
    </dgm:pt>
    <dgm:pt modelId="{3211C910-CB69-4D39-8A98-2A379933CB09}" type="pres">
      <dgm:prSet presAssocID="{7ECF62C0-5A3E-4AB6-A0D9-C75C6A4A5B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7D590C9-4E9C-425C-BE6B-9EF5FD342159}" type="pres">
      <dgm:prSet presAssocID="{7ECF62C0-5A3E-4AB6-A0D9-C75C6A4A5B5B}" presName="spaceRect" presStyleCnt="0"/>
      <dgm:spPr/>
    </dgm:pt>
    <dgm:pt modelId="{7023A50D-1F6B-4ADF-8140-3533CBFF0AAD}" type="pres">
      <dgm:prSet presAssocID="{7ECF62C0-5A3E-4AB6-A0D9-C75C6A4A5B5B}" presName="textRect" presStyleLbl="revTx" presStyleIdx="0" presStyleCnt="4">
        <dgm:presLayoutVars>
          <dgm:chMax val="1"/>
          <dgm:chPref val="1"/>
        </dgm:presLayoutVars>
      </dgm:prSet>
      <dgm:spPr/>
    </dgm:pt>
    <dgm:pt modelId="{4ED6B866-6A00-4901-87B3-13E8CAF1A0A0}" type="pres">
      <dgm:prSet presAssocID="{7F3A1233-261B-4FA9-B435-9A8D106D71C9}" presName="sibTrans" presStyleLbl="sibTrans2D1" presStyleIdx="0" presStyleCnt="0"/>
      <dgm:spPr/>
    </dgm:pt>
    <dgm:pt modelId="{61A33515-D737-4E48-AAB4-D55DE81A32AB}" type="pres">
      <dgm:prSet presAssocID="{46174675-2BA1-4F7B-B004-A1F80157F195}" presName="compNode" presStyleCnt="0"/>
      <dgm:spPr/>
    </dgm:pt>
    <dgm:pt modelId="{1E3B474C-304E-452E-A8DA-3D5AD85B219B}" type="pres">
      <dgm:prSet presAssocID="{46174675-2BA1-4F7B-B004-A1F80157F195}" presName="iconBgRect" presStyleLbl="bgShp" presStyleIdx="1" presStyleCnt="4"/>
      <dgm:spPr/>
    </dgm:pt>
    <dgm:pt modelId="{2269F793-3166-407A-961D-C6839C92FEDF}" type="pres">
      <dgm:prSet presAssocID="{46174675-2BA1-4F7B-B004-A1F80157F1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E1CC6EC4-7D1C-4C6F-A42E-2983E4C4E6AB}" type="pres">
      <dgm:prSet presAssocID="{46174675-2BA1-4F7B-B004-A1F80157F195}" presName="spaceRect" presStyleCnt="0"/>
      <dgm:spPr/>
    </dgm:pt>
    <dgm:pt modelId="{8C2B3C89-A4DA-480F-9CF2-0370F09193C9}" type="pres">
      <dgm:prSet presAssocID="{46174675-2BA1-4F7B-B004-A1F80157F195}" presName="textRect" presStyleLbl="revTx" presStyleIdx="1" presStyleCnt="4">
        <dgm:presLayoutVars>
          <dgm:chMax val="1"/>
          <dgm:chPref val="1"/>
        </dgm:presLayoutVars>
      </dgm:prSet>
      <dgm:spPr/>
    </dgm:pt>
    <dgm:pt modelId="{D4FA600A-30B8-44DB-8612-89B38A4EA370}" type="pres">
      <dgm:prSet presAssocID="{3F7B55C7-EFBF-474B-B47C-B8BD46305CC7}" presName="sibTrans" presStyleLbl="sibTrans2D1" presStyleIdx="0" presStyleCnt="0"/>
      <dgm:spPr/>
    </dgm:pt>
    <dgm:pt modelId="{C132E5AA-802F-4834-AB8B-256B7365A33E}" type="pres">
      <dgm:prSet presAssocID="{8A40C74F-7891-4AAC-8B20-8C1911F07A08}" presName="compNode" presStyleCnt="0"/>
      <dgm:spPr/>
    </dgm:pt>
    <dgm:pt modelId="{895BFF90-D550-4FC2-A1E3-75A8DC4F5B18}" type="pres">
      <dgm:prSet presAssocID="{8A40C74F-7891-4AAC-8B20-8C1911F07A08}" presName="iconBgRect" presStyleLbl="bgShp" presStyleIdx="2" presStyleCnt="4"/>
      <dgm:spPr/>
    </dgm:pt>
    <dgm:pt modelId="{6D834E33-84FA-4814-816A-D1B220434829}" type="pres">
      <dgm:prSet presAssocID="{8A40C74F-7891-4AAC-8B20-8C1911F07A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DFD85C6-0EA7-4490-8E12-21B2ED58405D}" type="pres">
      <dgm:prSet presAssocID="{8A40C74F-7891-4AAC-8B20-8C1911F07A08}" presName="spaceRect" presStyleCnt="0"/>
      <dgm:spPr/>
    </dgm:pt>
    <dgm:pt modelId="{E5ED6D33-6DA8-4DAC-8559-155F44163B55}" type="pres">
      <dgm:prSet presAssocID="{8A40C74F-7891-4AAC-8B20-8C1911F07A08}" presName="textRect" presStyleLbl="revTx" presStyleIdx="2" presStyleCnt="4">
        <dgm:presLayoutVars>
          <dgm:chMax val="1"/>
          <dgm:chPref val="1"/>
        </dgm:presLayoutVars>
      </dgm:prSet>
      <dgm:spPr/>
    </dgm:pt>
    <dgm:pt modelId="{C31A0BD6-5EB3-4F8B-B6DA-D2271F7FCC9F}" type="pres">
      <dgm:prSet presAssocID="{C89C128B-A41B-4B9E-A400-CF2DFFCE150A}" presName="sibTrans" presStyleLbl="sibTrans2D1" presStyleIdx="0" presStyleCnt="0"/>
      <dgm:spPr/>
    </dgm:pt>
    <dgm:pt modelId="{8EDFF07B-5328-42CF-84FE-9612763DF7C5}" type="pres">
      <dgm:prSet presAssocID="{D231583B-6BCF-4D64-893B-4CC00C0D41B7}" presName="compNode" presStyleCnt="0"/>
      <dgm:spPr/>
    </dgm:pt>
    <dgm:pt modelId="{1FB33A6F-6ADF-473F-B85A-E26F5F098B9C}" type="pres">
      <dgm:prSet presAssocID="{D231583B-6BCF-4D64-893B-4CC00C0D41B7}" presName="iconBgRect" presStyleLbl="bgShp" presStyleIdx="3" presStyleCnt="4"/>
      <dgm:spPr/>
    </dgm:pt>
    <dgm:pt modelId="{2C3DD744-E9C3-4866-823B-048944D93113}" type="pres">
      <dgm:prSet presAssocID="{D231583B-6BCF-4D64-893B-4CC00C0D41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8F00AC-003A-4ADC-88B4-EE144762A7FA}" type="pres">
      <dgm:prSet presAssocID="{D231583B-6BCF-4D64-893B-4CC00C0D41B7}" presName="spaceRect" presStyleCnt="0"/>
      <dgm:spPr/>
    </dgm:pt>
    <dgm:pt modelId="{BD7A084A-3D15-46A2-B140-6D4657123600}" type="pres">
      <dgm:prSet presAssocID="{D231583B-6BCF-4D64-893B-4CC00C0D41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4333806-9A4C-419E-B63A-426C97657446}" srcId="{A1BCD154-7673-4D8A-B42A-6428007EDF51}" destId="{7ECF62C0-5A3E-4AB6-A0D9-C75C6A4A5B5B}" srcOrd="0" destOrd="0" parTransId="{2CE90266-6466-438C-85F0-35D01B2972AC}" sibTransId="{7F3A1233-261B-4FA9-B435-9A8D106D71C9}"/>
    <dgm:cxn modelId="{F05AD417-544E-4BB4-BF15-30C7B522C074}" type="presOf" srcId="{C89C128B-A41B-4B9E-A400-CF2DFFCE150A}" destId="{C31A0BD6-5EB3-4F8B-B6DA-D2271F7FCC9F}" srcOrd="0" destOrd="0" presId="urn:microsoft.com/office/officeart/2018/2/layout/IconCircleList"/>
    <dgm:cxn modelId="{88088E21-62FD-4596-9EC3-7D5E68305DF7}" srcId="{A1BCD154-7673-4D8A-B42A-6428007EDF51}" destId="{46174675-2BA1-4F7B-B004-A1F80157F195}" srcOrd="1" destOrd="0" parTransId="{CA2C5A57-EC16-437A-9D01-ECF2991EE147}" sibTransId="{3F7B55C7-EFBF-474B-B47C-B8BD46305CC7}"/>
    <dgm:cxn modelId="{CBC2AE47-E9CF-42BA-89A6-C42B5F5C8ED5}" type="presOf" srcId="{3F7B55C7-EFBF-474B-B47C-B8BD46305CC7}" destId="{D4FA600A-30B8-44DB-8612-89B38A4EA370}" srcOrd="0" destOrd="0" presId="urn:microsoft.com/office/officeart/2018/2/layout/IconCircleList"/>
    <dgm:cxn modelId="{D5E53F49-95FA-4183-BB40-10A08100A41D}" type="presOf" srcId="{D231583B-6BCF-4D64-893B-4CC00C0D41B7}" destId="{BD7A084A-3D15-46A2-B140-6D4657123600}" srcOrd="0" destOrd="0" presId="urn:microsoft.com/office/officeart/2018/2/layout/IconCircleList"/>
    <dgm:cxn modelId="{B2778E6C-0AB2-4058-99EC-076FA035169C}" srcId="{A1BCD154-7673-4D8A-B42A-6428007EDF51}" destId="{8A40C74F-7891-4AAC-8B20-8C1911F07A08}" srcOrd="2" destOrd="0" parTransId="{2D79F32F-1F7C-41AA-94BB-FD3D75483484}" sibTransId="{C89C128B-A41B-4B9E-A400-CF2DFFCE150A}"/>
    <dgm:cxn modelId="{BA14AB4D-86D5-4F93-9BB1-04B892ED8DCC}" type="presOf" srcId="{7ECF62C0-5A3E-4AB6-A0D9-C75C6A4A5B5B}" destId="{7023A50D-1F6B-4ADF-8140-3533CBFF0AAD}" srcOrd="0" destOrd="0" presId="urn:microsoft.com/office/officeart/2018/2/layout/IconCircleList"/>
    <dgm:cxn modelId="{64ADD050-62EE-4DDC-A499-303A7A199FE9}" type="presOf" srcId="{8A40C74F-7891-4AAC-8B20-8C1911F07A08}" destId="{E5ED6D33-6DA8-4DAC-8559-155F44163B55}" srcOrd="0" destOrd="0" presId="urn:microsoft.com/office/officeart/2018/2/layout/IconCircleList"/>
    <dgm:cxn modelId="{DABD2F9B-49EB-411D-BF36-0185C3091C4C}" type="presOf" srcId="{7F3A1233-261B-4FA9-B435-9A8D106D71C9}" destId="{4ED6B866-6A00-4901-87B3-13E8CAF1A0A0}" srcOrd="0" destOrd="0" presId="urn:microsoft.com/office/officeart/2018/2/layout/IconCircleList"/>
    <dgm:cxn modelId="{E7817BE4-EB6D-4A98-B141-363F955E8148}" type="presOf" srcId="{46174675-2BA1-4F7B-B004-A1F80157F195}" destId="{8C2B3C89-A4DA-480F-9CF2-0370F09193C9}" srcOrd="0" destOrd="0" presId="urn:microsoft.com/office/officeart/2018/2/layout/IconCircleList"/>
    <dgm:cxn modelId="{F61CC5F0-2CBB-4FA7-A5C8-242B59D5EA73}" srcId="{A1BCD154-7673-4D8A-B42A-6428007EDF51}" destId="{D231583B-6BCF-4D64-893B-4CC00C0D41B7}" srcOrd="3" destOrd="0" parTransId="{5EA48C9E-187F-480B-A55C-EA943F71B3D2}" sibTransId="{08C5545A-F6BB-40A7-9339-4268F1BE120B}"/>
    <dgm:cxn modelId="{73483DFC-7871-46A2-A208-E431D29AF673}" type="presOf" srcId="{A1BCD154-7673-4D8A-B42A-6428007EDF51}" destId="{181E94FC-94E1-42E5-8DE1-9054E5880F0E}" srcOrd="0" destOrd="0" presId="urn:microsoft.com/office/officeart/2018/2/layout/IconCircleList"/>
    <dgm:cxn modelId="{715E977D-4B9F-4DC8-9BF3-6E173EDF5C76}" type="presParOf" srcId="{181E94FC-94E1-42E5-8DE1-9054E5880F0E}" destId="{A5531F20-DC6E-44ED-A679-927DE84E893C}" srcOrd="0" destOrd="0" presId="urn:microsoft.com/office/officeart/2018/2/layout/IconCircleList"/>
    <dgm:cxn modelId="{7D0E3A7E-CD89-4D6E-93B2-095EBDDBEFEC}" type="presParOf" srcId="{A5531F20-DC6E-44ED-A679-927DE84E893C}" destId="{7BC139AB-EE94-4352-9A69-3BA895B9DF3D}" srcOrd="0" destOrd="0" presId="urn:microsoft.com/office/officeart/2018/2/layout/IconCircleList"/>
    <dgm:cxn modelId="{D86EC493-07E2-4DB2-A3E1-FFE10357A8D7}" type="presParOf" srcId="{7BC139AB-EE94-4352-9A69-3BA895B9DF3D}" destId="{2FD64816-51F4-4062-A273-ECB6D68BCBDE}" srcOrd="0" destOrd="0" presId="urn:microsoft.com/office/officeart/2018/2/layout/IconCircleList"/>
    <dgm:cxn modelId="{F24F793F-DE6C-4464-8F8E-70A4FCAD47CE}" type="presParOf" srcId="{7BC139AB-EE94-4352-9A69-3BA895B9DF3D}" destId="{3211C910-CB69-4D39-8A98-2A379933CB09}" srcOrd="1" destOrd="0" presId="urn:microsoft.com/office/officeart/2018/2/layout/IconCircleList"/>
    <dgm:cxn modelId="{4BB9D6EB-A463-4AC8-BDAF-D2F49C290769}" type="presParOf" srcId="{7BC139AB-EE94-4352-9A69-3BA895B9DF3D}" destId="{57D590C9-4E9C-425C-BE6B-9EF5FD342159}" srcOrd="2" destOrd="0" presId="urn:microsoft.com/office/officeart/2018/2/layout/IconCircleList"/>
    <dgm:cxn modelId="{FCF4B6D2-7CAD-4666-A857-A41A11C6F046}" type="presParOf" srcId="{7BC139AB-EE94-4352-9A69-3BA895B9DF3D}" destId="{7023A50D-1F6B-4ADF-8140-3533CBFF0AAD}" srcOrd="3" destOrd="0" presId="urn:microsoft.com/office/officeart/2018/2/layout/IconCircleList"/>
    <dgm:cxn modelId="{4EE58A04-278A-42C4-B070-A587200F0D04}" type="presParOf" srcId="{A5531F20-DC6E-44ED-A679-927DE84E893C}" destId="{4ED6B866-6A00-4901-87B3-13E8CAF1A0A0}" srcOrd="1" destOrd="0" presId="urn:microsoft.com/office/officeart/2018/2/layout/IconCircleList"/>
    <dgm:cxn modelId="{C47BB082-CEF9-4217-B036-712FD08B8855}" type="presParOf" srcId="{A5531F20-DC6E-44ED-A679-927DE84E893C}" destId="{61A33515-D737-4E48-AAB4-D55DE81A32AB}" srcOrd="2" destOrd="0" presId="urn:microsoft.com/office/officeart/2018/2/layout/IconCircleList"/>
    <dgm:cxn modelId="{4AD1403A-DE14-499E-966B-411FE8D695F9}" type="presParOf" srcId="{61A33515-D737-4E48-AAB4-D55DE81A32AB}" destId="{1E3B474C-304E-452E-A8DA-3D5AD85B219B}" srcOrd="0" destOrd="0" presId="urn:microsoft.com/office/officeart/2018/2/layout/IconCircleList"/>
    <dgm:cxn modelId="{D3ECB9F7-AE8C-4507-8B14-11D5AB6DDDE8}" type="presParOf" srcId="{61A33515-D737-4E48-AAB4-D55DE81A32AB}" destId="{2269F793-3166-407A-961D-C6839C92FEDF}" srcOrd="1" destOrd="0" presId="urn:microsoft.com/office/officeart/2018/2/layout/IconCircleList"/>
    <dgm:cxn modelId="{24E61258-36AE-4BA5-A57D-53EB6B7CF8D9}" type="presParOf" srcId="{61A33515-D737-4E48-AAB4-D55DE81A32AB}" destId="{E1CC6EC4-7D1C-4C6F-A42E-2983E4C4E6AB}" srcOrd="2" destOrd="0" presId="urn:microsoft.com/office/officeart/2018/2/layout/IconCircleList"/>
    <dgm:cxn modelId="{511C3E48-5369-45F1-82EB-84EA9E2BB450}" type="presParOf" srcId="{61A33515-D737-4E48-AAB4-D55DE81A32AB}" destId="{8C2B3C89-A4DA-480F-9CF2-0370F09193C9}" srcOrd="3" destOrd="0" presId="urn:microsoft.com/office/officeart/2018/2/layout/IconCircleList"/>
    <dgm:cxn modelId="{CCB8F036-A319-4FAB-88C6-C818CB0BA4CD}" type="presParOf" srcId="{A5531F20-DC6E-44ED-A679-927DE84E893C}" destId="{D4FA600A-30B8-44DB-8612-89B38A4EA370}" srcOrd="3" destOrd="0" presId="urn:microsoft.com/office/officeart/2018/2/layout/IconCircleList"/>
    <dgm:cxn modelId="{797BBBCF-C03A-4652-9538-3298078487AF}" type="presParOf" srcId="{A5531F20-DC6E-44ED-A679-927DE84E893C}" destId="{C132E5AA-802F-4834-AB8B-256B7365A33E}" srcOrd="4" destOrd="0" presId="urn:microsoft.com/office/officeart/2018/2/layout/IconCircleList"/>
    <dgm:cxn modelId="{2D26687D-0530-464F-B7C8-AF1F2945C653}" type="presParOf" srcId="{C132E5AA-802F-4834-AB8B-256B7365A33E}" destId="{895BFF90-D550-4FC2-A1E3-75A8DC4F5B18}" srcOrd="0" destOrd="0" presId="urn:microsoft.com/office/officeart/2018/2/layout/IconCircleList"/>
    <dgm:cxn modelId="{C0133AD1-3E35-481E-B919-849907E0C8B3}" type="presParOf" srcId="{C132E5AA-802F-4834-AB8B-256B7365A33E}" destId="{6D834E33-84FA-4814-816A-D1B220434829}" srcOrd="1" destOrd="0" presId="urn:microsoft.com/office/officeart/2018/2/layout/IconCircleList"/>
    <dgm:cxn modelId="{36EC523D-B333-4FD6-B06B-DCD21C814AC1}" type="presParOf" srcId="{C132E5AA-802F-4834-AB8B-256B7365A33E}" destId="{8DFD85C6-0EA7-4490-8E12-21B2ED58405D}" srcOrd="2" destOrd="0" presId="urn:microsoft.com/office/officeart/2018/2/layout/IconCircleList"/>
    <dgm:cxn modelId="{1DDD0101-05BF-4D18-9969-30F7D993FDE5}" type="presParOf" srcId="{C132E5AA-802F-4834-AB8B-256B7365A33E}" destId="{E5ED6D33-6DA8-4DAC-8559-155F44163B55}" srcOrd="3" destOrd="0" presId="urn:microsoft.com/office/officeart/2018/2/layout/IconCircleList"/>
    <dgm:cxn modelId="{5DB1EE09-4647-47E0-B74F-DB0339BB3080}" type="presParOf" srcId="{A5531F20-DC6E-44ED-A679-927DE84E893C}" destId="{C31A0BD6-5EB3-4F8B-B6DA-D2271F7FCC9F}" srcOrd="5" destOrd="0" presId="urn:microsoft.com/office/officeart/2018/2/layout/IconCircleList"/>
    <dgm:cxn modelId="{D06B8E25-0A91-4D6A-8FEF-8EC2AA1F611A}" type="presParOf" srcId="{A5531F20-DC6E-44ED-A679-927DE84E893C}" destId="{8EDFF07B-5328-42CF-84FE-9612763DF7C5}" srcOrd="6" destOrd="0" presId="urn:microsoft.com/office/officeart/2018/2/layout/IconCircleList"/>
    <dgm:cxn modelId="{80287BF1-9E3C-49F5-B43A-9AEA7D199E87}" type="presParOf" srcId="{8EDFF07B-5328-42CF-84FE-9612763DF7C5}" destId="{1FB33A6F-6ADF-473F-B85A-E26F5F098B9C}" srcOrd="0" destOrd="0" presId="urn:microsoft.com/office/officeart/2018/2/layout/IconCircleList"/>
    <dgm:cxn modelId="{7D2FE0E0-0A3C-40BE-8576-3FBB5A88EB11}" type="presParOf" srcId="{8EDFF07B-5328-42CF-84FE-9612763DF7C5}" destId="{2C3DD744-E9C3-4866-823B-048944D93113}" srcOrd="1" destOrd="0" presId="urn:microsoft.com/office/officeart/2018/2/layout/IconCircleList"/>
    <dgm:cxn modelId="{974BDA18-1519-4444-A883-EC569C168874}" type="presParOf" srcId="{8EDFF07B-5328-42CF-84FE-9612763DF7C5}" destId="{E18F00AC-003A-4ADC-88B4-EE144762A7FA}" srcOrd="2" destOrd="0" presId="urn:microsoft.com/office/officeart/2018/2/layout/IconCircleList"/>
    <dgm:cxn modelId="{67407C53-20C5-41D8-885B-BAE3C7504FD6}" type="presParOf" srcId="{8EDFF07B-5328-42CF-84FE-9612763DF7C5}" destId="{BD7A084A-3D15-46A2-B140-6D46571236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EB250-0999-465C-BA99-141F58463512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F641A-8FD5-4A88-8030-386B3D1A3D23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53F6D-87EC-4BDC-85C5-887527121A11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Cloud: GCP, AKS, EKS, OVH Kubernetes …</a:t>
          </a:r>
          <a:endParaRPr lang="en-US" sz="2200" kern="1200"/>
        </a:p>
      </dsp:txBody>
      <dsp:txXfrm>
        <a:off x="1339618" y="2288"/>
        <a:ext cx="5024605" cy="1159843"/>
      </dsp:txXfrm>
    </dsp:sp>
    <dsp:sp modelId="{B4F2E805-7B99-43C3-A18C-56C6FCDACD91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58C1F-B8D2-4067-AF80-431441331C0D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3DAFF-1B88-4F6F-AEC4-3CBEFB6B9650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Baremetal: à la main, kubespray</a:t>
          </a:r>
          <a:endParaRPr lang="en-US" sz="2200" kern="1200"/>
        </a:p>
      </dsp:txBody>
      <dsp:txXfrm>
        <a:off x="1339618" y="1452092"/>
        <a:ext cx="5024605" cy="1159843"/>
      </dsp:txXfrm>
    </dsp:sp>
    <dsp:sp modelId="{9EB38C11-AF10-4F6F-A772-E75BF0B8E3B5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80124-B551-4CFE-ADCC-6357EF95B2B8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7E5A5-FAE3-4F1F-950C-24C8A3E44FD2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Local Dev: Docker pour Windows/Mac, Minikube</a:t>
          </a:r>
          <a:endParaRPr lang="en-US" sz="2200" kern="1200"/>
        </a:p>
      </dsp:txBody>
      <dsp:txXfrm>
        <a:off x="1339618" y="2901896"/>
        <a:ext cx="5024605" cy="1159843"/>
      </dsp:txXfrm>
    </dsp:sp>
    <dsp:sp modelId="{FFD33D8C-4AB0-4372-85BB-4511C84563FA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19009-0691-4B01-A94B-6E7C83415DBE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650B1-6DF9-4767-8330-559CC2CB51F0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On-premise Production: Kubeadm (multi-node cluster)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816-51F4-4062-A273-ECB6D68BCBDE}">
      <dsp:nvSpPr>
        <dsp:cNvPr id="0" name=""/>
        <dsp:cNvSpPr/>
      </dsp:nvSpPr>
      <dsp:spPr>
        <a:xfrm>
          <a:off x="210785" y="567637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1C910-CB69-4D39-8A98-2A379933CB09}">
      <dsp:nvSpPr>
        <dsp:cNvPr id="0" name=""/>
        <dsp:cNvSpPr/>
      </dsp:nvSpPr>
      <dsp:spPr>
        <a:xfrm>
          <a:off x="491159" y="848011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3A50D-1F6B-4ADF-8140-3533CBFF0AAD}">
      <dsp:nvSpPr>
        <dsp:cNvPr id="0" name=""/>
        <dsp:cNvSpPr/>
      </dsp:nvSpPr>
      <dsp:spPr>
        <a:xfrm>
          <a:off x="1831996" y="567637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SAST(Static Application Security Testing)</a:t>
          </a:r>
          <a:endParaRPr lang="en-US" sz="2400" kern="1200"/>
        </a:p>
      </dsp:txBody>
      <dsp:txXfrm>
        <a:off x="1831996" y="567637"/>
        <a:ext cx="3147056" cy="1335114"/>
      </dsp:txXfrm>
    </dsp:sp>
    <dsp:sp modelId="{1E3B474C-304E-452E-A8DA-3D5AD85B219B}">
      <dsp:nvSpPr>
        <dsp:cNvPr id="0" name=""/>
        <dsp:cNvSpPr/>
      </dsp:nvSpPr>
      <dsp:spPr>
        <a:xfrm>
          <a:off x="5527403" y="567637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9F793-3166-407A-961D-C6839C92FEDF}">
      <dsp:nvSpPr>
        <dsp:cNvPr id="0" name=""/>
        <dsp:cNvSpPr/>
      </dsp:nvSpPr>
      <dsp:spPr>
        <a:xfrm>
          <a:off x="5807777" y="848011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B3C89-A4DA-480F-9CF2-0370F09193C9}">
      <dsp:nvSpPr>
        <dsp:cNvPr id="0" name=""/>
        <dsp:cNvSpPr/>
      </dsp:nvSpPr>
      <dsp:spPr>
        <a:xfrm>
          <a:off x="7148614" y="567637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DAST(Dynamic Application Security Testing)</a:t>
          </a:r>
          <a:endParaRPr lang="en-US" sz="2400" kern="1200"/>
        </a:p>
      </dsp:txBody>
      <dsp:txXfrm>
        <a:off x="7148614" y="567637"/>
        <a:ext cx="3147056" cy="1335114"/>
      </dsp:txXfrm>
    </dsp:sp>
    <dsp:sp modelId="{895BFF90-D550-4FC2-A1E3-75A8DC4F5B18}">
      <dsp:nvSpPr>
        <dsp:cNvPr id="0" name=""/>
        <dsp:cNvSpPr/>
      </dsp:nvSpPr>
      <dsp:spPr>
        <a:xfrm>
          <a:off x="210785" y="2682193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34E33-84FA-4814-816A-D1B220434829}">
      <dsp:nvSpPr>
        <dsp:cNvPr id="0" name=""/>
        <dsp:cNvSpPr/>
      </dsp:nvSpPr>
      <dsp:spPr>
        <a:xfrm>
          <a:off x="491159" y="2962567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D6D33-6DA8-4DAC-8559-155F44163B55}">
      <dsp:nvSpPr>
        <dsp:cNvPr id="0" name=""/>
        <dsp:cNvSpPr/>
      </dsp:nvSpPr>
      <dsp:spPr>
        <a:xfrm>
          <a:off x="1831996" y="268219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IAST(Interactive Application Security Testing)</a:t>
          </a:r>
          <a:endParaRPr lang="en-US" sz="2400" kern="1200"/>
        </a:p>
      </dsp:txBody>
      <dsp:txXfrm>
        <a:off x="1831996" y="2682193"/>
        <a:ext cx="3147056" cy="1335114"/>
      </dsp:txXfrm>
    </dsp:sp>
    <dsp:sp modelId="{1FB33A6F-6ADF-473F-B85A-E26F5F098B9C}">
      <dsp:nvSpPr>
        <dsp:cNvPr id="0" name=""/>
        <dsp:cNvSpPr/>
      </dsp:nvSpPr>
      <dsp:spPr>
        <a:xfrm>
          <a:off x="5527403" y="2682193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DD744-E9C3-4866-823B-048944D93113}">
      <dsp:nvSpPr>
        <dsp:cNvPr id="0" name=""/>
        <dsp:cNvSpPr/>
      </dsp:nvSpPr>
      <dsp:spPr>
        <a:xfrm>
          <a:off x="5807777" y="2962567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A084A-3D15-46A2-B140-6D4657123600}">
      <dsp:nvSpPr>
        <dsp:cNvPr id="0" name=""/>
        <dsp:cNvSpPr/>
      </dsp:nvSpPr>
      <dsp:spPr>
        <a:xfrm>
          <a:off x="7148614" y="268219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SCA (Software Composition Analysis)</a:t>
          </a:r>
          <a:endParaRPr lang="en-US" sz="2400" kern="1200"/>
        </a:p>
      </dsp:txBody>
      <dsp:txXfrm>
        <a:off x="7148614" y="2682193"/>
        <a:ext cx="3147056" cy="1335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D55AC-30BF-4552-8DFE-A33773FD041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75B2C-36CF-45BD-8D53-E816F8890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5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container-orchestra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5B2C-36CF-45BD-8D53-E816F8890C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9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https://devopedia.org/container-orchestration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5B2C-36CF-45BD-8D53-E816F8890C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ReadWriteOnce</a:t>
            </a:r>
            <a:r>
              <a:rPr lang="en-US" dirty="0"/>
              <a:t> – the volume can be mounted as read-write by a single node</a:t>
            </a:r>
          </a:p>
          <a:p>
            <a:r>
              <a:rPr lang="en-US" dirty="0" err="1"/>
              <a:t>ReadOnlyMany</a:t>
            </a:r>
            <a:r>
              <a:rPr lang="en-US" dirty="0"/>
              <a:t> – the volume can be mounted read-only by many nodes</a:t>
            </a:r>
          </a:p>
          <a:p>
            <a:r>
              <a:rPr lang="en-US" dirty="0" err="1"/>
              <a:t>ReadWriteMany</a:t>
            </a:r>
            <a:r>
              <a:rPr lang="en-US" dirty="0"/>
              <a:t> – the volume can be mounted as read-write by many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5B2C-36CF-45BD-8D53-E816F8890C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5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7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4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m/charts/tree/master/stable/wordpress" TargetMode="External"/><Relationship Id="rId2" Type="http://schemas.openxmlformats.org/officeDocument/2006/relationships/hyperlink" Target="https://github.com/diranetafen/supinfo-kubernetes/tree/minikube/tp07#-install-helm-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lisowski0925.medium.com/using-kubernetes-csrs-and-rbac-for-cluster-user-authentication-and-authorization-9df5498655cd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02E28-6187-4901-A1FE-309A2F029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0" y="4727448"/>
            <a:ext cx="7982712" cy="868680"/>
          </a:xfrm>
        </p:spPr>
        <p:txBody>
          <a:bodyPr anchor="ctr">
            <a:normAutofit/>
          </a:bodyPr>
          <a:lstStyle/>
          <a:p>
            <a:pPr algn="ctr"/>
            <a:r>
              <a:rPr lang="fr-FR" sz="3700"/>
              <a:t>Kubernetes: les bases pour DevOps</a:t>
            </a:r>
            <a:endParaRPr lang="en-US" sz="3700"/>
          </a:p>
        </p:txBody>
      </p:sp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0" name="Picture 2" descr="Ib Cegos Puteaux - Formation professionnelle (adresse)">
            <a:extLst>
              <a:ext uri="{FF2B5EF4-FFF2-40B4-BE49-F238E27FC236}">
                <a16:creationId xmlns:a16="http://schemas.microsoft.com/office/drawing/2014/main" id="{F935F140-4FFC-9420-521B-457002719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" r="-2" b="20222"/>
          <a:stretch/>
        </p:blipFill>
        <p:spPr bwMode="auto">
          <a:xfrm>
            <a:off x="20" y="10"/>
            <a:ext cx="5989300" cy="44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ubernetes - Wikipedia">
            <a:extLst>
              <a:ext uri="{FF2B5EF4-FFF2-40B4-BE49-F238E27FC236}">
                <a16:creationId xmlns:a16="http://schemas.microsoft.com/office/drawing/2014/main" id="{AA0EEF75-B621-4EC8-9817-D616B23A9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6" r="-2" b="10166"/>
          <a:stretch/>
        </p:blipFill>
        <p:spPr bwMode="auto">
          <a:xfrm>
            <a:off x="6202680" y="10"/>
            <a:ext cx="5989320" cy="44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0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4BB8-039D-449B-8837-8BF333F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000" dirty="0"/>
              <a:t>Composants et Installation de </a:t>
            </a:r>
            <a:r>
              <a:rPr lang="fr-FR" sz="2000"/>
              <a:t>Kubernetes</a:t>
            </a:r>
            <a:r>
              <a:rPr lang="fr-FR" sz="2000" dirty="0"/>
              <a:t> (1/2): Composants</a:t>
            </a:r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B989E15A-6DA4-4BD1-BD5A-2154CF41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Master/</a:t>
            </a:r>
            <a:r>
              <a:rPr lang="fr-FR" sz="1700"/>
              <a:t>worker</a:t>
            </a:r>
            <a:endParaRPr lang="fr-FR" sz="1700" dirty="0"/>
          </a:p>
          <a:p>
            <a:r>
              <a:rPr lang="fr-FR" sz="1700" dirty="0"/>
              <a:t>Docker/</a:t>
            </a:r>
            <a:r>
              <a:rPr lang="fr-FR" sz="1700"/>
              <a:t>rkt</a:t>
            </a:r>
            <a:endParaRPr lang="fr-FR" sz="1700" dirty="0"/>
          </a:p>
          <a:p>
            <a:r>
              <a:rPr lang="fr-FR" sz="1700" dirty="0"/>
              <a:t>Sécurité</a:t>
            </a:r>
          </a:p>
          <a:p>
            <a:endParaRPr lang="fr-FR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630709-41A9-435F-AE91-9322BB2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50775"/>
            <a:ext cx="6922008" cy="42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39589-898B-40A5-B6EC-5755AC82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dirty="0"/>
              <a:t>Composants et Installation de </a:t>
            </a:r>
            <a:r>
              <a:rPr lang="fr-FR"/>
              <a:t>Kubernetes</a:t>
            </a:r>
            <a:r>
              <a:rPr lang="fr-FR" dirty="0"/>
              <a:t> (2/2): Installation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5CD52C-CED3-2646-7154-D542B96E2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00868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49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940F-47DD-414B-8316-9D6CA5AF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fr-FR" sz="5200"/>
              <a:t>TP-1: Installation de kubernetes</a:t>
            </a:r>
            <a:endParaRPr lang="en-US" sz="5200"/>
          </a:p>
        </p:txBody>
      </p:sp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E0086B7C-5064-9F01-39FD-5CB4BC027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90" r="12158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63D0-7EB6-42D5-ACFB-851F5FEB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fr-FR" sz="1800" dirty="0"/>
              <a:t>Installation de </a:t>
            </a:r>
            <a:r>
              <a:rPr lang="fr-FR" sz="1800" dirty="0" err="1"/>
              <a:t>minikube</a:t>
            </a:r>
            <a:r>
              <a:rPr lang="fr-FR" sz="1800" dirty="0"/>
              <a:t> sur </a:t>
            </a:r>
            <a:r>
              <a:rPr lang="fr-FR" sz="1800" dirty="0" err="1"/>
              <a:t>centos</a:t>
            </a:r>
            <a:r>
              <a:rPr lang="fr-FR" sz="1800" dirty="0"/>
              <a:t> 7</a:t>
            </a:r>
          </a:p>
          <a:p>
            <a:r>
              <a:rPr lang="fr-FR" sz="1800" dirty="0"/>
              <a:t>Présentation de l’environnement </a:t>
            </a:r>
            <a:r>
              <a:rPr lang="fr-FR" sz="1800" dirty="0" err="1"/>
              <a:t>Kubernetes</a:t>
            </a:r>
            <a:r>
              <a:rPr lang="fr-FR" sz="1800" dirty="0"/>
              <a:t> </a:t>
            </a:r>
          </a:p>
          <a:p>
            <a:r>
              <a:rPr lang="en-US" sz="1800" dirty="0"/>
              <a:t>Single-node</a:t>
            </a:r>
          </a:p>
        </p:txBody>
      </p:sp>
    </p:spTree>
    <p:extLst>
      <p:ext uri="{BB962C8B-B14F-4D97-AF65-F5344CB8AC3E}">
        <p14:creationId xmlns:p14="http://schemas.microsoft.com/office/powerpoint/2010/main" val="405873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0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DF82-F93F-403E-8CD6-1757C089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Déployez vos premières applications (1/7): </a:t>
            </a:r>
            <a:r>
              <a:rPr lang="fr-FR" sz="2400"/>
              <a:t>Pod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7E52D-ED78-4E02-BB8F-9D314A27F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Plus petite unité d’exécution</a:t>
            </a:r>
          </a:p>
          <a:p>
            <a:r>
              <a:rPr lang="fr-FR" sz="1700" dirty="0"/>
              <a:t>Espace réseau</a:t>
            </a:r>
          </a:p>
          <a:p>
            <a:r>
              <a:rPr lang="fr-FR" sz="1700" dirty="0"/>
              <a:t>Espace de volume</a:t>
            </a:r>
          </a:p>
          <a:p>
            <a:r>
              <a:rPr lang="fr-FR" sz="1700" dirty="0"/>
              <a:t>Données Ephémères</a:t>
            </a:r>
            <a:endParaRPr lang="en-US" sz="1700" dirty="0"/>
          </a:p>
        </p:txBody>
      </p:sp>
      <p:pic>
        <p:nvPicPr>
          <p:cNvPr id="4" name="Picture 6" descr="Kubernetes Essentials: the basic components - pods, services">
            <a:extLst>
              <a:ext uri="{FF2B5EF4-FFF2-40B4-BE49-F238E27FC236}">
                <a16:creationId xmlns:a16="http://schemas.microsoft.com/office/drawing/2014/main" id="{9B58B23D-B7FA-4456-A2EB-26BF14B7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987369"/>
            <a:ext cx="6922008" cy="49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8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3" name="Freeform: Shape 206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5E44B-EFD7-480F-83F8-954316EA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Déployez vos premières applications (2/7): </a:t>
            </a:r>
            <a:r>
              <a:rPr lang="fr-FR" sz="2400"/>
              <a:t>Replicaset</a:t>
            </a:r>
            <a:endParaRPr lang="en-US" sz="2400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87550FC-F41D-49FF-BFB3-4DCFB6483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Scalabilité</a:t>
            </a:r>
          </a:p>
          <a:p>
            <a:r>
              <a:rPr lang="fr-FR" sz="1700" dirty="0"/>
              <a:t>Résilience</a:t>
            </a:r>
            <a:endParaRPr lang="en-US" sz="1700" dirty="0"/>
          </a:p>
        </p:txBody>
      </p:sp>
      <p:pic>
        <p:nvPicPr>
          <p:cNvPr id="2050" name="Picture 2" descr="Kubernetes - Replica Sets - The IT Hollow">
            <a:extLst>
              <a:ext uri="{FF2B5EF4-FFF2-40B4-BE49-F238E27FC236}">
                <a16:creationId xmlns:a16="http://schemas.microsoft.com/office/drawing/2014/main" id="{EF44786D-8A6F-408F-A042-2C3DAB4E5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627655"/>
            <a:ext cx="6922008" cy="37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5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FD763-9E65-4FCB-8849-26350584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Déployez vos premières applications (3/7): </a:t>
            </a:r>
            <a:r>
              <a:rPr lang="fr-FR" sz="2400"/>
              <a:t>Deployment</a:t>
            </a:r>
            <a:endParaRPr lang="en-US" sz="2400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FE62064-83FE-4DCC-A077-58E96A76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Update Software (</a:t>
            </a:r>
            <a:r>
              <a:rPr lang="fr-FR" sz="1700"/>
              <a:t>rolling</a:t>
            </a:r>
            <a:r>
              <a:rPr lang="fr-FR" sz="1700" dirty="0"/>
              <a:t>)</a:t>
            </a:r>
          </a:p>
          <a:p>
            <a:r>
              <a:rPr lang="fr-FR" sz="1700" dirty="0"/>
              <a:t>Update </a:t>
            </a:r>
            <a:r>
              <a:rPr lang="fr-FR" sz="1700"/>
              <a:t>Replicas</a:t>
            </a:r>
            <a:r>
              <a:rPr lang="fr-FR" sz="1700" dirty="0"/>
              <a:t> (</a:t>
            </a:r>
            <a:r>
              <a:rPr lang="fr-FR" sz="1700"/>
              <a:t>scaling</a:t>
            </a:r>
            <a:r>
              <a:rPr lang="fr-FR" sz="1700" dirty="0"/>
              <a:t>)</a:t>
            </a:r>
          </a:p>
          <a:p>
            <a:endParaRPr lang="fr-FR" sz="1700" dirty="0"/>
          </a:p>
          <a:p>
            <a:endParaRPr lang="en-US" sz="1700" dirty="0"/>
          </a:p>
        </p:txBody>
      </p:sp>
      <p:pic>
        <p:nvPicPr>
          <p:cNvPr id="3074" name="Picture 2" descr="How Kubernetes Deployments Work – The New Stack">
            <a:extLst>
              <a:ext uri="{FF2B5EF4-FFF2-40B4-BE49-F238E27FC236}">
                <a16:creationId xmlns:a16="http://schemas.microsoft.com/office/drawing/2014/main" id="{67F4AF1F-47A8-47C0-A48D-041CDB62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329" y="841248"/>
            <a:ext cx="4695718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8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F261-F433-4494-8AD3-D4C586FA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Déployez vos premières applications (4/7): </a:t>
            </a:r>
            <a:r>
              <a:rPr lang="fr-FR" sz="2400"/>
              <a:t>kubectl</a:t>
            </a:r>
            <a:endParaRPr lang="en-US" sz="2400" dirty="0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EA38949-5B6A-4491-977E-7A8CDF0E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Impérative</a:t>
            </a:r>
          </a:p>
          <a:p>
            <a:r>
              <a:rPr lang="en-US" sz="1700"/>
              <a:t>Déclarative</a:t>
            </a:r>
            <a:endParaRPr lang="en-US" sz="1700" dirty="0"/>
          </a:p>
        </p:txBody>
      </p:sp>
      <p:pic>
        <p:nvPicPr>
          <p:cNvPr id="4098" name="Picture 2" descr="Kubernetes cheatsheets in English and French - ITNEXT">
            <a:extLst>
              <a:ext uri="{FF2B5EF4-FFF2-40B4-BE49-F238E27FC236}">
                <a16:creationId xmlns:a16="http://schemas.microsoft.com/office/drawing/2014/main" id="{13E867F2-2E1A-478A-AB26-39BC9245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030632"/>
            <a:ext cx="6922008" cy="48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7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Freeform: Shape 51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5" name="Freeform: Shape 51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EABF4-96ED-4EB9-B36C-0BCD65CC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Déployez vos premières applications (5/7): </a:t>
            </a:r>
            <a:r>
              <a:rPr lang="fr-FR" sz="2400"/>
              <a:t>Manifest</a:t>
            </a:r>
            <a:r>
              <a:rPr lang="fr-FR" sz="2400" dirty="0"/>
              <a:t> </a:t>
            </a:r>
            <a:r>
              <a:rPr lang="fr-FR" sz="2400"/>
              <a:t>Yaml</a:t>
            </a:r>
            <a:endParaRPr lang="en-US" sz="2400" dirty="0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067CD280-AF97-46D2-BF4D-EC583A53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Versionning</a:t>
            </a:r>
            <a:r>
              <a:rPr lang="fr-FR" sz="1700" dirty="0"/>
              <a:t> du code</a:t>
            </a:r>
          </a:p>
          <a:p>
            <a:r>
              <a:rPr lang="fr-FR" sz="1700" dirty="0"/>
              <a:t>Partage des </a:t>
            </a:r>
            <a:r>
              <a:rPr lang="fr-FR" sz="1700"/>
              <a:t>manifest</a:t>
            </a:r>
            <a:endParaRPr lang="fr-FR" sz="1700" dirty="0"/>
          </a:p>
          <a:p>
            <a:r>
              <a:rPr lang="fr-FR" sz="1700"/>
              <a:t>IaC</a:t>
            </a:r>
            <a:endParaRPr lang="fr-FR" sz="1700" dirty="0"/>
          </a:p>
          <a:p>
            <a:r>
              <a:rPr lang="fr-FR" sz="1700"/>
              <a:t>kubectl</a:t>
            </a:r>
            <a:r>
              <a:rPr lang="fr-FR" sz="1700" dirty="0"/>
              <a:t> </a:t>
            </a:r>
            <a:r>
              <a:rPr lang="fr-FR" sz="1700"/>
              <a:t>apply</a:t>
            </a:r>
            <a:r>
              <a:rPr lang="fr-FR" sz="1700" dirty="0"/>
              <a:t> –f &lt;</a:t>
            </a:r>
            <a:r>
              <a:rPr lang="fr-FR" sz="1700"/>
              <a:t>manifest.yaml</a:t>
            </a:r>
            <a:r>
              <a:rPr lang="fr-FR" sz="1700" dirty="0"/>
              <a:t>&gt;</a:t>
            </a:r>
            <a:endParaRPr lang="en-US" sz="1700" dirty="0"/>
          </a:p>
        </p:txBody>
      </p:sp>
      <p:pic>
        <p:nvPicPr>
          <p:cNvPr id="5122" name="Picture 2" descr="Kubernetes Deployment Tutorial with YAML - Kubernetes Book">
            <a:extLst>
              <a:ext uri="{FF2B5EF4-FFF2-40B4-BE49-F238E27FC236}">
                <a16:creationId xmlns:a16="http://schemas.microsoft.com/office/drawing/2014/main" id="{81EFA7BF-EF1F-45A5-AE63-CDCEF8BD2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22845"/>
            <a:ext cx="6922008" cy="39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F7C6-A8ED-4FAD-B5C5-6C5F47A3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Déployez vos premières applications (6/7): Variable d’environnement</a:t>
            </a:r>
            <a:endParaRPr lang="en-US" sz="3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BED790-B7EE-4D5D-9733-BFC58D84A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969" b="1"/>
          <a:stretch/>
        </p:blipFill>
        <p:spPr>
          <a:xfrm>
            <a:off x="5374954" y="625683"/>
            <a:ext cx="582567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5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4ED7C-E965-4E7F-8E95-3D4EE0C3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Déployez vos premières applications (7/7): Type de Variable d’environnement</a:t>
            </a:r>
            <a:endParaRPr lang="en-US" sz="28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9DC848-6E5C-4838-8F58-F28CAB19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903" y="2139484"/>
            <a:ext cx="8234193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538C-35E9-4E20-89E0-D21E0FE3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TP-2: Déployez votre première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27EB-1434-4767-A5CB-30986346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rouge</a:t>
            </a:r>
          </a:p>
          <a:p>
            <a:r>
              <a:rPr lang="fr-FR" dirty="0"/>
              <a:t>Lancez votre </a:t>
            </a:r>
            <a:r>
              <a:rPr lang="fr-FR" dirty="0" err="1"/>
              <a:t>pod</a:t>
            </a:r>
            <a:r>
              <a:rPr lang="fr-FR" dirty="0"/>
              <a:t> et vérifiez qu’il est bien en cours d’exécution</a:t>
            </a:r>
          </a:p>
          <a:p>
            <a:r>
              <a:rPr lang="fr-FR" dirty="0"/>
              <a:t>Exposez votre </a:t>
            </a:r>
            <a:r>
              <a:rPr lang="fr-FR" dirty="0" err="1"/>
              <a:t>pod</a:t>
            </a:r>
            <a:r>
              <a:rPr lang="fr-FR" dirty="0"/>
              <a:t> en utilisant la commande </a:t>
            </a:r>
            <a:r>
              <a:rPr lang="fr-FR" dirty="0" err="1"/>
              <a:t>kubectl</a:t>
            </a:r>
            <a:r>
              <a:rPr lang="fr-FR" dirty="0"/>
              <a:t> port-</a:t>
            </a:r>
            <a:r>
              <a:rPr lang="fr-FR" dirty="0" err="1"/>
              <a:t>forward</a:t>
            </a:r>
            <a:r>
              <a:rPr lang="fr-FR" dirty="0"/>
              <a:t> &lt;nom de votre </a:t>
            </a:r>
            <a:r>
              <a:rPr lang="fr-FR" dirty="0" err="1"/>
              <a:t>pod</a:t>
            </a:r>
            <a:r>
              <a:rPr lang="fr-FR" dirty="0"/>
              <a:t>&gt; 8080:8080 –-</a:t>
            </a:r>
            <a:r>
              <a:rPr lang="fr-FR" dirty="0" err="1"/>
              <a:t>address</a:t>
            </a:r>
            <a:r>
              <a:rPr lang="fr-FR" dirty="0"/>
              <a:t> 0.0.0.0</a:t>
            </a:r>
          </a:p>
          <a:p>
            <a:r>
              <a:rPr lang="fr-FR" dirty="0"/>
              <a:t>Vérifiez que l’application est bien </a:t>
            </a:r>
            <a:r>
              <a:rPr lang="fr-FR" dirty="0" err="1"/>
              <a:t>joignagle</a:t>
            </a:r>
            <a:r>
              <a:rPr lang="fr-FR" dirty="0"/>
              <a:t> en ouvrant le port 8080 de votre </a:t>
            </a:r>
            <a:r>
              <a:rPr lang="fr-FR" dirty="0" err="1"/>
              <a:t>node</a:t>
            </a:r>
            <a:endParaRPr lang="fr-FR" dirty="0"/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nginx-deployment.yml</a:t>
            </a:r>
            <a:r>
              <a:rPr lang="fr-FR" dirty="0"/>
              <a:t> pour déployer 2 </a:t>
            </a:r>
            <a:r>
              <a:rPr lang="fr-FR" dirty="0" err="1"/>
              <a:t>replicas</a:t>
            </a:r>
            <a:r>
              <a:rPr lang="fr-FR" dirty="0"/>
              <a:t> d’un </a:t>
            </a:r>
            <a:r>
              <a:rPr lang="fr-FR" dirty="0" err="1"/>
              <a:t>pod</a:t>
            </a:r>
            <a:r>
              <a:rPr lang="fr-FR" dirty="0"/>
              <a:t> </a:t>
            </a:r>
            <a:r>
              <a:rPr lang="fr-FR" dirty="0" err="1"/>
              <a:t>nginx</a:t>
            </a:r>
            <a:r>
              <a:rPr lang="fr-FR" dirty="0"/>
              <a:t> (en version 1.18.0)</a:t>
            </a:r>
          </a:p>
          <a:p>
            <a:r>
              <a:rPr lang="fr-FR" dirty="0"/>
              <a:t>Lancez de </a:t>
            </a:r>
            <a:r>
              <a:rPr lang="fr-FR" dirty="0" err="1"/>
              <a:t>deployment</a:t>
            </a:r>
            <a:r>
              <a:rPr lang="fr-FR" dirty="0"/>
              <a:t>, vérifier le nombre de </a:t>
            </a:r>
            <a:r>
              <a:rPr lang="fr-FR" dirty="0" err="1"/>
              <a:t>pods</a:t>
            </a:r>
            <a:r>
              <a:rPr lang="fr-FR" dirty="0"/>
              <a:t> et vérifiez que le </a:t>
            </a:r>
            <a:r>
              <a:rPr lang="fr-FR" dirty="0" err="1"/>
              <a:t>deployment</a:t>
            </a:r>
            <a:r>
              <a:rPr lang="fr-FR" dirty="0"/>
              <a:t> et le </a:t>
            </a:r>
            <a:r>
              <a:rPr lang="fr-FR" dirty="0" err="1"/>
              <a:t>replicaset</a:t>
            </a:r>
            <a:r>
              <a:rPr lang="fr-FR" dirty="0"/>
              <a:t> (ainsi que la version de l’image utilisée) ont été créé</a:t>
            </a:r>
          </a:p>
          <a:p>
            <a:r>
              <a:rPr lang="fr-FR" dirty="0"/>
              <a:t>Modifiez le fichier </a:t>
            </a:r>
            <a:r>
              <a:rPr lang="fr-FR" dirty="0" err="1"/>
              <a:t>nginx-deployment.yml</a:t>
            </a:r>
            <a:r>
              <a:rPr lang="fr-FR" dirty="0"/>
              <a:t> afin d’utiliser l’image </a:t>
            </a:r>
            <a:r>
              <a:rPr lang="fr-FR" dirty="0" err="1"/>
              <a:t>nginx</a:t>
            </a:r>
            <a:r>
              <a:rPr lang="fr-FR" dirty="0"/>
              <a:t> en version </a:t>
            </a:r>
            <a:r>
              <a:rPr lang="fr-FR" dirty="0" err="1"/>
              <a:t>latest</a:t>
            </a:r>
            <a:r>
              <a:rPr lang="fr-FR" dirty="0"/>
              <a:t>, appliquer la modification (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)</a:t>
            </a:r>
          </a:p>
          <a:p>
            <a:r>
              <a:rPr lang="fr-FR" dirty="0"/>
              <a:t>Que se passe t’il ? Combien de </a:t>
            </a:r>
            <a:r>
              <a:rPr lang="fr-FR" dirty="0" err="1"/>
              <a:t>replicasets</a:t>
            </a:r>
            <a:r>
              <a:rPr lang="fr-FR" dirty="0"/>
              <a:t> avez-vous ? Quelle est l’image utilisée par le </a:t>
            </a:r>
            <a:r>
              <a:rPr lang="fr-FR" dirty="0" err="1"/>
              <a:t>replicaset</a:t>
            </a:r>
            <a:r>
              <a:rPr lang="fr-FR" dirty="0"/>
              <a:t> en cours d’utilisation ?</a:t>
            </a:r>
          </a:p>
          <a:p>
            <a:r>
              <a:rPr lang="fr-FR" dirty="0"/>
              <a:t>Supprimez toutes les ressources créées et recréez-les en utilisant les commandes impératives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Kubernetes-training et un sous-dossier tp-2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0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A518-B6D8-4CD3-BCB3-612B5A75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Gestion du réseau (1/7): Label et </a:t>
            </a:r>
            <a:r>
              <a:rPr lang="fr-FR" dirty="0" err="1"/>
              <a:t>Selecteur</a:t>
            </a:r>
            <a:endParaRPr lang="en-US" dirty="0"/>
          </a:p>
        </p:txBody>
      </p:sp>
      <p:pic>
        <p:nvPicPr>
          <p:cNvPr id="6146" name="Picture 2" descr="Kubernetes - Services and Labels - The IT Hollow">
            <a:extLst>
              <a:ext uri="{FF2B5EF4-FFF2-40B4-BE49-F238E27FC236}">
                <a16:creationId xmlns:a16="http://schemas.microsoft.com/office/drawing/2014/main" id="{68C145BC-2409-42B6-BAB5-D4728D2A39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42" y="2478088"/>
            <a:ext cx="8676079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9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C983-F6E9-4CC9-A779-5B7E82E0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réseau (2/7): Smart </a:t>
            </a:r>
            <a:r>
              <a:rPr lang="fr-FR" dirty="0" err="1"/>
              <a:t>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10978-E1AF-4194-824C-2A98FF6B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20" y="2369976"/>
            <a:ext cx="10944809" cy="27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01A0-9CA7-46E1-B29B-179DE132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réseau (3/7): Services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38B1D0-FEEC-445B-A4CF-88B03B73C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69" y="2548731"/>
            <a:ext cx="8658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8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D8F3-A3A1-447D-8B82-91BFF037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Gestion du réseau (4/7): Services NodePort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B2CAD-B6C6-4289-BE5E-56B6189E5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543878"/>
            <a:ext cx="5596128" cy="3287724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A4CE80-0005-4790-9592-0F6ABCC4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075510"/>
            <a:ext cx="5596128" cy="2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E15EC-FEE9-4CAC-ABAA-1E5CD758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Gestion du </a:t>
            </a:r>
            <a:r>
              <a:rPr lang="en-US" sz="3100" dirty="0" err="1"/>
              <a:t>réseau</a:t>
            </a:r>
            <a:r>
              <a:rPr lang="en-US" sz="3100" dirty="0"/>
              <a:t> (5/7): Service </a:t>
            </a:r>
            <a:r>
              <a:rPr lang="en-US" sz="3100" dirty="0" err="1"/>
              <a:t>ClusterIP</a:t>
            </a:r>
            <a:r>
              <a:rPr lang="en-US" sz="3100" dirty="0"/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DDA023-4330-4891-9FC1-50779386E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334023"/>
            <a:ext cx="5596128" cy="370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29A96-7CEE-42BD-8CC0-CAE547F7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17481"/>
            <a:ext cx="5596128" cy="21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754E7-8FD9-47C8-827B-E7497C5D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Gestion du </a:t>
            </a:r>
            <a:r>
              <a:rPr lang="en-US" sz="2800" dirty="0" err="1"/>
              <a:t>réseau</a:t>
            </a:r>
            <a:r>
              <a:rPr lang="en-US" sz="2800" dirty="0"/>
              <a:t> (6/7): Service </a:t>
            </a:r>
            <a:r>
              <a:rPr lang="en-US" sz="2800" dirty="0" err="1"/>
              <a:t>Loadbalancer</a:t>
            </a:r>
            <a:endParaRPr lang="en-US" sz="2800" dirty="0"/>
          </a:p>
        </p:txBody>
      </p:sp>
      <p:sp>
        <p:nvSpPr>
          <p:cNvPr id="36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56D3A-01FE-4381-9A76-1D8DA8873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809693"/>
            <a:ext cx="5596128" cy="275609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114787-9BD1-4C54-BFDF-61C50E2F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082505"/>
            <a:ext cx="5596128" cy="22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7" name="Rectangle 720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09" name="Freeform: Shape 720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11" name="Freeform: Shape 721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91440-A387-4048-AF37-DCA535E5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Gestion du réseau (7/7): Namespace</a:t>
            </a:r>
          </a:p>
        </p:txBody>
      </p:sp>
      <p:sp>
        <p:nvSpPr>
          <p:cNvPr id="7213" name="Rectangle 72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15" name="Rectangle 72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1" name="Content Placeholder 7173">
            <a:extLst>
              <a:ext uri="{FF2B5EF4-FFF2-40B4-BE49-F238E27FC236}">
                <a16:creationId xmlns:a16="http://schemas.microsoft.com/office/drawing/2014/main" id="{7808C1AE-1DA8-4FC9-9C9B-0D376DCB6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fr-FR" sz="1800"/>
              <a:t>Isolation / limitation d’environnement</a:t>
            </a:r>
          </a:p>
          <a:p>
            <a:r>
              <a:rPr lang="fr-FR" sz="1800"/>
              <a:t>Sécurité</a:t>
            </a:r>
          </a:p>
          <a:p>
            <a:r>
              <a:rPr lang="fr-FR" sz="1800"/>
              <a:t>Droit d’accès</a:t>
            </a:r>
            <a:endParaRPr lang="en-US" sz="1800"/>
          </a:p>
        </p:txBody>
      </p:sp>
      <p:pic>
        <p:nvPicPr>
          <p:cNvPr id="7170" name="Picture 2" descr="Optimizing Cluster Resources for Kubernetes Team Development">
            <a:extLst>
              <a:ext uri="{FF2B5EF4-FFF2-40B4-BE49-F238E27FC236}">
                <a16:creationId xmlns:a16="http://schemas.microsoft.com/office/drawing/2014/main" id="{02F083DC-A0CF-4F0C-A64B-602B1622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6819" y="517600"/>
            <a:ext cx="37968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398E1-0350-43D3-813B-74AA8FEC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4009835"/>
            <a:ext cx="5135719" cy="15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9038-62CA-4853-BB43-7DEE79E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TP-3: Créez un service de type </a:t>
            </a:r>
            <a:r>
              <a:rPr lang="fr-FR" dirty="0" err="1"/>
              <a:t>nodeport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9541-B722-43AE-9856-E670C3E4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namespace.yml</a:t>
            </a:r>
            <a:r>
              <a:rPr lang="fr-FR" dirty="0"/>
              <a:t> qui crée un </a:t>
            </a:r>
            <a:r>
              <a:rPr lang="fr-FR" dirty="0" err="1"/>
              <a:t>namespace</a:t>
            </a:r>
            <a:r>
              <a:rPr lang="fr-FR" dirty="0"/>
              <a:t> nommé production et lancez la création de ce </a:t>
            </a:r>
            <a:r>
              <a:rPr lang="fr-FR" dirty="0" err="1"/>
              <a:t>namespace</a:t>
            </a:r>
            <a:r>
              <a:rPr lang="fr-FR" dirty="0"/>
              <a:t> à partir du </a:t>
            </a:r>
            <a:r>
              <a:rPr lang="fr-FR" dirty="0" err="1"/>
              <a:t>manifest</a:t>
            </a:r>
            <a:endParaRPr lang="fr-FR" dirty="0"/>
          </a:p>
          <a:p>
            <a:r>
              <a:rPr lang="fr-FR" dirty="0"/>
              <a:t>Toutes vos prochaines ressources doivent être créées dans le </a:t>
            </a:r>
            <a:r>
              <a:rPr lang="fr-FR" dirty="0" err="1"/>
              <a:t>namespace</a:t>
            </a:r>
            <a:r>
              <a:rPr lang="fr-FR" dirty="0"/>
              <a:t> production </a:t>
            </a:r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pod-red.yml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rouge (</a:t>
            </a:r>
            <a:r>
              <a:rPr lang="fr-FR" dirty="0" err="1"/>
              <a:t>red</a:t>
            </a:r>
            <a:r>
              <a:rPr lang="fr-FR" dirty="0"/>
              <a:t>), le </a:t>
            </a:r>
            <a:r>
              <a:rPr lang="fr-FR" dirty="0" err="1"/>
              <a:t>pod</a:t>
            </a:r>
            <a:r>
              <a:rPr lang="fr-FR" dirty="0"/>
              <a:t> doit </a:t>
            </a:r>
            <a:r>
              <a:rPr lang="fr-FR" dirty="0" err="1"/>
              <a:t>posseder</a:t>
            </a:r>
            <a:r>
              <a:rPr lang="fr-FR" dirty="0"/>
              <a:t> le label « app: web »</a:t>
            </a:r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pod-blue.yml</a:t>
            </a:r>
            <a:r>
              <a:rPr lang="fr-FR" dirty="0"/>
              <a:t> pour déployer un </a:t>
            </a:r>
            <a:r>
              <a:rPr lang="fr-FR" dirty="0" err="1"/>
              <a:t>pod</a:t>
            </a:r>
            <a:r>
              <a:rPr lang="fr-FR" dirty="0"/>
              <a:t> avec l’image </a:t>
            </a:r>
            <a:r>
              <a:rPr lang="fr-FR" dirty="0" err="1"/>
              <a:t>mmumshad</a:t>
            </a:r>
            <a:r>
              <a:rPr lang="fr-FR" dirty="0"/>
              <a:t>/simple-</a:t>
            </a:r>
            <a:r>
              <a:rPr lang="fr-FR" dirty="0" err="1"/>
              <a:t>webapp</a:t>
            </a:r>
            <a:r>
              <a:rPr lang="fr-FR" dirty="0"/>
              <a:t>-</a:t>
            </a:r>
            <a:r>
              <a:rPr lang="fr-FR" dirty="0" err="1"/>
              <a:t>color</a:t>
            </a:r>
            <a:r>
              <a:rPr lang="fr-FR" dirty="0"/>
              <a:t> en précisant que la </a:t>
            </a:r>
            <a:r>
              <a:rPr lang="fr-FR" dirty="0" err="1"/>
              <a:t>color</a:t>
            </a:r>
            <a:r>
              <a:rPr lang="fr-FR" dirty="0"/>
              <a:t> souhaitée est la bleue (</a:t>
            </a:r>
            <a:r>
              <a:rPr lang="fr-FR" dirty="0" err="1"/>
              <a:t>blue</a:t>
            </a:r>
            <a:r>
              <a:rPr lang="fr-FR" dirty="0"/>
              <a:t>) le </a:t>
            </a:r>
            <a:r>
              <a:rPr lang="fr-FR" dirty="0" err="1"/>
              <a:t>pod</a:t>
            </a:r>
            <a:r>
              <a:rPr lang="fr-FR" dirty="0"/>
              <a:t> doit </a:t>
            </a:r>
            <a:r>
              <a:rPr lang="fr-FR" dirty="0" err="1"/>
              <a:t>posseder</a:t>
            </a:r>
            <a:r>
              <a:rPr lang="fr-FR" dirty="0"/>
              <a:t> le label « app: web »</a:t>
            </a:r>
          </a:p>
          <a:p>
            <a:r>
              <a:rPr lang="fr-FR" dirty="0"/>
              <a:t>Lancez la création des deux </a:t>
            </a:r>
            <a:r>
              <a:rPr lang="fr-FR" dirty="0" err="1"/>
              <a:t>pods</a:t>
            </a:r>
            <a:endParaRPr lang="fr-FR" dirty="0"/>
          </a:p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service-</a:t>
            </a:r>
            <a:r>
              <a:rPr lang="fr-FR" dirty="0" err="1"/>
              <a:t>nodeport</a:t>
            </a:r>
            <a:r>
              <a:rPr lang="fr-FR" dirty="0"/>
              <a:t>-</a:t>
            </a:r>
            <a:r>
              <a:rPr lang="fr-FR" dirty="0" err="1"/>
              <a:t>web.yml</a:t>
            </a:r>
            <a:r>
              <a:rPr lang="fr-FR" dirty="0"/>
              <a:t> qui permettra exposer les </a:t>
            </a:r>
            <a:r>
              <a:rPr lang="fr-FR" dirty="0" err="1"/>
              <a:t>pods</a:t>
            </a:r>
            <a:r>
              <a:rPr lang="fr-FR" dirty="0"/>
              <a:t> via un service de type </a:t>
            </a:r>
            <a:r>
              <a:rPr lang="fr-FR" dirty="0" err="1"/>
              <a:t>node</a:t>
            </a:r>
            <a:r>
              <a:rPr lang="fr-FR" dirty="0"/>
              <a:t> port, le </a:t>
            </a:r>
            <a:r>
              <a:rPr lang="fr-FR" dirty="0" err="1"/>
              <a:t>nodeport</a:t>
            </a:r>
            <a:r>
              <a:rPr lang="fr-FR" dirty="0"/>
              <a:t> devra être le 30008 et les </a:t>
            </a:r>
            <a:r>
              <a:rPr lang="fr-FR" dirty="0" err="1"/>
              <a:t>target</a:t>
            </a:r>
            <a:r>
              <a:rPr lang="fr-FR" dirty="0"/>
              <a:t> les ports 8080 de nos </a:t>
            </a:r>
            <a:r>
              <a:rPr lang="fr-FR" dirty="0" err="1"/>
              <a:t>pods</a:t>
            </a:r>
            <a:r>
              <a:rPr lang="fr-FR" dirty="0"/>
              <a:t> dont le label est « app: web »</a:t>
            </a:r>
          </a:p>
          <a:p>
            <a:r>
              <a:rPr lang="fr-FR" dirty="0"/>
              <a:t>Lancez la création du service et vérifiez qu’il trouve les deux </a:t>
            </a:r>
            <a:r>
              <a:rPr lang="fr-FR" dirty="0" err="1"/>
              <a:t>pods</a:t>
            </a:r>
            <a:r>
              <a:rPr lang="fr-FR" dirty="0"/>
              <a:t> (champ </a:t>
            </a:r>
            <a:r>
              <a:rPr lang="fr-FR" dirty="0" err="1"/>
              <a:t>endpoint</a:t>
            </a:r>
            <a:r>
              <a:rPr lang="fr-FR" dirty="0"/>
              <a:t> en utilisant la commande </a:t>
            </a:r>
            <a:r>
              <a:rPr lang="fr-FR" dirty="0" err="1"/>
              <a:t>kubectl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)</a:t>
            </a:r>
          </a:p>
          <a:p>
            <a:r>
              <a:rPr lang="fr-FR" dirty="0"/>
              <a:t>Vérifiez que l’application est bien disponible en ouvrant le port 30008 de votre nœud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tp-3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01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6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65DCF-59C9-4220-B1A3-ECA9E687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fr-FR" sz="4800" dirty="0"/>
              <a:t>Gestion du stockage (1/5): Problématique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DB0773-9E4C-4F54-88F6-82A1D3EF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9480"/>
            <a:ext cx="4217332" cy="386588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9370EE71-1A3C-41CB-9B3B-D147066F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/>
          </a:bodyPr>
          <a:lstStyle/>
          <a:p>
            <a:r>
              <a:rPr lang="fr-FR" sz="1800" dirty="0"/>
              <a:t>Si le conteneur est supprimé</a:t>
            </a:r>
          </a:p>
          <a:p>
            <a:r>
              <a:rPr lang="fr-FR" sz="1800" dirty="0"/>
              <a:t>Si on souhaite partager des données entre conteneur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950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1D9AA-7341-4E14-87B3-3C52EE6C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/>
              <a:t>Gestion du stockage (2/5): Volumes</a:t>
            </a:r>
          </a:p>
        </p:txBody>
      </p:sp>
      <p:sp>
        <p:nvSpPr>
          <p:cNvPr id="49" name="Rectangle: Rounded Corners 4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3B2E1A-499A-4581-B4B7-282AF7AA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404" y="3120633"/>
            <a:ext cx="4025944" cy="2335046"/>
          </a:xfrm>
          <a:prstGeom prst="rect">
            <a:avLst/>
          </a:prstGeo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F1DD3D-F6CC-482A-8EDC-BF12086E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044" y="2476576"/>
            <a:ext cx="7014689" cy="36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8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C02F-FC37-437C-BBF9-D48C2BB9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Gestion du stockage (3/5): Persistent Volume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235D9C-24FC-4E2C-A907-770B2452D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3139" y="2091095"/>
            <a:ext cx="832918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055F5-3CEE-4013-9D73-960753BE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Gestion du stockage (4/5): Persistent Volume Claim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D4723B-7F40-470A-98C3-9982074B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008" y="2139484"/>
            <a:ext cx="8715983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D3057-70B0-4F8D-9B90-83E1CF1F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Gestion du stockage </a:t>
            </a:r>
            <a:r>
              <a:rPr lang="en-US"/>
              <a:t>(5/5</a:t>
            </a:r>
            <a:r>
              <a:rPr lang="en-US" dirty="0"/>
              <a:t>): PV et PVC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C22E1-04F2-4517-8D1E-64AFBD72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319" y="2091095"/>
            <a:ext cx="754482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7A6E-0ECB-4E2E-A1BA-C7D03A57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TP-4: Stockage persistent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B0F8-5A8A-4DCC-B020-8D2FA336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Ecrivez un </a:t>
            </a:r>
            <a:r>
              <a:rPr lang="fr-FR" dirty="0" err="1"/>
              <a:t>manifest</a:t>
            </a:r>
            <a:r>
              <a:rPr lang="fr-FR" dirty="0"/>
              <a:t> </a:t>
            </a:r>
            <a:r>
              <a:rPr lang="fr-FR" dirty="0" err="1"/>
              <a:t>mysql-volume.yml</a:t>
            </a:r>
            <a:r>
              <a:rPr lang="fr-FR" dirty="0"/>
              <a:t> déployant un </a:t>
            </a:r>
            <a:r>
              <a:rPr lang="fr-FR" dirty="0" err="1"/>
              <a:t>pod</a:t>
            </a:r>
            <a:r>
              <a:rPr lang="fr-FR" dirty="0"/>
              <a:t> (nommé </a:t>
            </a:r>
            <a:r>
              <a:rPr lang="fr-FR" dirty="0" err="1"/>
              <a:t>mysql</a:t>
            </a:r>
            <a:r>
              <a:rPr lang="fr-FR" dirty="0"/>
              <a:t>-volume) </a:t>
            </a:r>
            <a:r>
              <a:rPr lang="fr-FR" dirty="0" err="1"/>
              <a:t>mysql</a:t>
            </a:r>
            <a:r>
              <a:rPr lang="fr-FR" dirty="0"/>
              <a:t>, avec les paramètre d’environnement suivants : nom </a:t>
            </a:r>
            <a:r>
              <a:rPr lang="fr-FR" dirty="0" err="1"/>
              <a:t>bdd</a:t>
            </a:r>
            <a:r>
              <a:rPr lang="fr-FR" dirty="0"/>
              <a:t>: </a:t>
            </a:r>
            <a:r>
              <a:rPr lang="fr-FR" dirty="0" err="1"/>
              <a:t>eazytraining</a:t>
            </a:r>
            <a:r>
              <a:rPr lang="fr-FR" dirty="0"/>
              <a:t>, login: </a:t>
            </a:r>
            <a:r>
              <a:rPr lang="fr-FR" dirty="0" err="1"/>
              <a:t>eazy</a:t>
            </a:r>
            <a:r>
              <a:rPr lang="fr-FR" dirty="0"/>
              <a:t>, mot de passe: </a:t>
            </a:r>
            <a:r>
              <a:rPr lang="fr-FR" dirty="0" err="1"/>
              <a:t>eazy</a:t>
            </a:r>
            <a:r>
              <a:rPr lang="fr-FR" dirty="0"/>
              <a:t>, mot de passe compte root: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Faites en sorte que le dossier contenant la base de données soit persistant en le montant sur votre nœud dans /data-volume en utilisant le principe de volumes</a:t>
            </a:r>
          </a:p>
          <a:p>
            <a:r>
              <a:rPr lang="fr-FR" dirty="0"/>
              <a:t>Lancez la création de votre </a:t>
            </a:r>
            <a:r>
              <a:rPr lang="fr-FR" dirty="0" err="1"/>
              <a:t>pod</a:t>
            </a:r>
            <a:r>
              <a:rPr lang="fr-FR" dirty="0"/>
              <a:t>, vérifiez que votre </a:t>
            </a:r>
            <a:r>
              <a:rPr lang="fr-FR" dirty="0" err="1"/>
              <a:t>pod</a:t>
            </a:r>
            <a:r>
              <a:rPr lang="fr-FR" dirty="0"/>
              <a:t> a bien démarré et que ce dernier consomme effectivement le dossier local /data-volume</a:t>
            </a:r>
          </a:p>
          <a:p>
            <a:r>
              <a:rPr lang="en-US" dirty="0" err="1"/>
              <a:t>Ecrivez</a:t>
            </a:r>
            <a:r>
              <a:rPr lang="en-US" dirty="0"/>
              <a:t> </a:t>
            </a:r>
            <a:r>
              <a:rPr lang="en-US" dirty="0" err="1"/>
              <a:t>pv.yml</a:t>
            </a:r>
            <a:r>
              <a:rPr lang="en-US" dirty="0"/>
              <a:t> (volume persistent de taille 1 Go </a:t>
            </a:r>
            <a:r>
              <a:rPr lang="en-US" dirty="0" err="1"/>
              <a:t>utilisant</a:t>
            </a:r>
            <a:r>
              <a:rPr lang="en-US" dirty="0"/>
              <a:t> le dossier local /data-</a:t>
            </a:r>
            <a:r>
              <a:rPr lang="en-US" dirty="0" err="1"/>
              <a:t>pv</a:t>
            </a:r>
            <a:r>
              <a:rPr lang="en-US" dirty="0"/>
              <a:t> pour stocker les </a:t>
            </a:r>
            <a:r>
              <a:rPr lang="en-US" dirty="0" err="1"/>
              <a:t>donneés</a:t>
            </a:r>
            <a:r>
              <a:rPr lang="en-US" dirty="0"/>
              <a:t>) et </a:t>
            </a:r>
            <a:r>
              <a:rPr lang="en-US" dirty="0" err="1"/>
              <a:t>pvc.yml</a:t>
            </a:r>
            <a:r>
              <a:rPr lang="en-US" dirty="0"/>
              <a:t> (volume persistent claim de taille 100 Mo </a:t>
            </a:r>
            <a:r>
              <a:rPr lang="en-US" dirty="0" err="1"/>
              <a:t>utilisant</a:t>
            </a:r>
            <a:r>
              <a:rPr lang="en-US" dirty="0"/>
              <a:t> le PV </a:t>
            </a:r>
            <a:r>
              <a:rPr lang="en-US" dirty="0" err="1"/>
              <a:t>créé</a:t>
            </a:r>
            <a:r>
              <a:rPr lang="en-US" dirty="0"/>
              <a:t> </a:t>
            </a:r>
            <a:r>
              <a:rPr lang="en-US" dirty="0" err="1"/>
              <a:t>précedement</a:t>
            </a:r>
            <a:r>
              <a:rPr lang="en-US" dirty="0"/>
              <a:t> pour stocker les </a:t>
            </a:r>
            <a:r>
              <a:rPr lang="en-US" dirty="0" err="1"/>
              <a:t>données</a:t>
            </a:r>
            <a:r>
              <a:rPr lang="en-US" dirty="0"/>
              <a:t>) </a:t>
            </a:r>
          </a:p>
          <a:p>
            <a:r>
              <a:rPr lang="en-US" dirty="0" err="1"/>
              <a:t>Lancez</a:t>
            </a:r>
            <a:r>
              <a:rPr lang="en-US" dirty="0"/>
              <a:t> la creation de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pv</a:t>
            </a:r>
            <a:r>
              <a:rPr lang="en-US" dirty="0"/>
              <a:t> et </a:t>
            </a:r>
            <a:r>
              <a:rPr lang="en-US" dirty="0" err="1"/>
              <a:t>pvc</a:t>
            </a:r>
            <a:r>
              <a:rPr lang="en-US" dirty="0"/>
              <a:t> et verifies </a:t>
            </a:r>
            <a:r>
              <a:rPr lang="en-US" dirty="0" err="1"/>
              <a:t>qu’ils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bien </a:t>
            </a:r>
            <a:r>
              <a:rPr lang="en-US" dirty="0" err="1"/>
              <a:t>crées</a:t>
            </a:r>
            <a:r>
              <a:rPr lang="en-US" dirty="0"/>
              <a:t> et prêt à </a:t>
            </a:r>
            <a:r>
              <a:rPr lang="en-US" dirty="0" err="1"/>
              <a:t>être</a:t>
            </a:r>
            <a:r>
              <a:rPr lang="en-US" dirty="0"/>
              <a:t> consommés</a:t>
            </a:r>
          </a:p>
          <a:p>
            <a:r>
              <a:rPr lang="en-US" dirty="0" err="1"/>
              <a:t>Ecrivez</a:t>
            </a:r>
            <a:r>
              <a:rPr lang="en-US" dirty="0"/>
              <a:t> un manifest </a:t>
            </a:r>
            <a:r>
              <a:rPr lang="fr-FR" dirty="0" err="1"/>
              <a:t>mysql-pv.yml</a:t>
            </a:r>
            <a:r>
              <a:rPr lang="fr-FR" dirty="0"/>
              <a:t> déployant </a:t>
            </a:r>
            <a:r>
              <a:rPr lang="fr-FR" dirty="0" err="1"/>
              <a:t>mysql</a:t>
            </a:r>
            <a:r>
              <a:rPr lang="fr-FR" dirty="0"/>
              <a:t> (nommé </a:t>
            </a:r>
            <a:r>
              <a:rPr lang="fr-FR" dirty="0" err="1"/>
              <a:t>mysql-pv</a:t>
            </a:r>
            <a:r>
              <a:rPr lang="fr-FR" dirty="0"/>
              <a:t>) comme précédemment à la seule différence qu’il utilisera comme volume de stockage le PVC créé précédemment</a:t>
            </a:r>
          </a:p>
          <a:p>
            <a:r>
              <a:rPr lang="fr-FR" dirty="0"/>
              <a:t>Vérifiez que votre </a:t>
            </a:r>
            <a:r>
              <a:rPr lang="fr-FR" dirty="0" err="1"/>
              <a:t>pod</a:t>
            </a:r>
            <a:r>
              <a:rPr lang="fr-FR" dirty="0"/>
              <a:t> consomme bien le stockage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tp-4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33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Introduction à </a:t>
            </a:r>
            <a:r>
              <a:rPr lang="fr-FR" sz="1700" dirty="0" err="1">
                <a:solidFill>
                  <a:srgbClr val="0070C0"/>
                </a:solidFill>
              </a:rPr>
              <a:t>helm</a:t>
            </a:r>
            <a:endParaRPr lang="fr-FR" sz="17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7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0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F9336-80D4-443A-AC22-D9EAEE43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Introduction à helm (1/3): </a:t>
            </a:r>
            <a:r>
              <a:rPr lang="en-US" sz="3600" dirty="0" err="1"/>
              <a:t>Objectifs</a:t>
            </a:r>
            <a:endParaRPr lang="en-US" sz="3600" dirty="0"/>
          </a:p>
        </p:txBody>
      </p:sp>
      <p:sp>
        <p:nvSpPr>
          <p:cNvPr id="171" name="Rectangle 10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What is Helm and why is it important for Kubernetes deployments ...">
            <a:extLst>
              <a:ext uri="{FF2B5EF4-FFF2-40B4-BE49-F238E27FC236}">
                <a16:creationId xmlns:a16="http://schemas.microsoft.com/office/drawing/2014/main" id="{30E8FA1B-035F-4895-8D18-3F84A2F8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2369028"/>
            <a:ext cx="6702552" cy="32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2" name="Rectangle 10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162">
            <a:extLst>
              <a:ext uri="{FF2B5EF4-FFF2-40B4-BE49-F238E27FC236}">
                <a16:creationId xmlns:a16="http://schemas.microsoft.com/office/drawing/2014/main" id="{B203C46C-7DFB-4B33-88C4-43AB63DCF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fr-FR" sz="1700" dirty="0"/>
              <a:t>Package du déploiement de votre application</a:t>
            </a:r>
          </a:p>
          <a:p>
            <a:r>
              <a:rPr lang="fr-FR" sz="1700" dirty="0"/>
              <a:t>Réutilisation de </a:t>
            </a:r>
            <a:r>
              <a:rPr lang="fr-FR" sz="1700" dirty="0" err="1"/>
              <a:t>manifest</a:t>
            </a:r>
            <a:endParaRPr lang="fr-FR" sz="1700" dirty="0"/>
          </a:p>
          <a:p>
            <a:r>
              <a:rPr lang="fr-FR" sz="1700" dirty="0" err="1"/>
              <a:t>Versionning</a:t>
            </a:r>
            <a:r>
              <a:rPr lang="fr-FR" sz="1700" dirty="0"/>
              <a:t> de toute l’application (service, volume, </a:t>
            </a:r>
            <a:r>
              <a:rPr lang="fr-FR" sz="1700" dirty="0" err="1"/>
              <a:t>deployment</a:t>
            </a:r>
            <a:r>
              <a:rPr lang="fr-FR" sz="1700" dirty="0"/>
              <a:t> …)</a:t>
            </a:r>
          </a:p>
          <a:p>
            <a:r>
              <a:rPr lang="fr-FR" sz="1700" dirty="0"/>
              <a:t>Comparable à des rôles ansible</a:t>
            </a:r>
          </a:p>
          <a:p>
            <a:r>
              <a:rPr lang="fr-FR" sz="1700" dirty="0"/>
              <a:t>Bon début pour déployer facilement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9220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Freeform: Shape 6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4B8BC-8EC9-449B-9315-8429FE21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200" dirty="0"/>
              <a:t>Introduction au DevOps et à l’orchestration (1/5): Le DevOps</a:t>
            </a:r>
            <a:endParaRPr lang="en-US" sz="2200" dirty="0"/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09DF6AC-F3D1-4A8A-BCE3-0DD0F691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Agile: méthode de développement</a:t>
            </a:r>
          </a:p>
          <a:p>
            <a:r>
              <a:rPr lang="fr-FR" sz="1700"/>
              <a:t>DevOps: agilité dans le Dev et l’Ops = CI + CD</a:t>
            </a:r>
            <a:endParaRPr lang="en-US" sz="1700" dirty="0"/>
          </a:p>
        </p:txBody>
      </p:sp>
      <p:pic>
        <p:nvPicPr>
          <p:cNvPr id="4" name="Content Placeholder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76597B87-D51E-40FA-95DA-5D5F73CC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09" b="-3"/>
          <a:stretch/>
        </p:blipFill>
        <p:spPr>
          <a:xfrm>
            <a:off x="4901184" y="1447935"/>
            <a:ext cx="6922008" cy="40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8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35F3A-8843-4585-9ECC-FF649463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Introduction à helm (2/3): Workflow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elm for k8s (Quick download yaml file template)">
            <a:extLst>
              <a:ext uri="{FF2B5EF4-FFF2-40B4-BE49-F238E27FC236}">
                <a16:creationId xmlns:a16="http://schemas.microsoft.com/office/drawing/2014/main" id="{576C69B6-5712-41CF-B28A-0FEA133B5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837335"/>
            <a:ext cx="6846363" cy="50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92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7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5" name="Rectangle 7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22A9-0AF7-4EF2-9784-7B8D1432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Introduction à helm (3/3): Chart</a:t>
            </a:r>
          </a:p>
        </p:txBody>
      </p:sp>
      <p:sp>
        <p:nvSpPr>
          <p:cNvPr id="10247" name="Rectangle 7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8" name="Rectangle 7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57915ED3-F13D-4904-BE16-06AB1A12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fr-FR" sz="1700" dirty="0" err="1"/>
              <a:t>Override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r>
              <a:rPr lang="fr-FR" sz="1700" dirty="0" err="1"/>
              <a:t>Golang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r>
              <a:rPr lang="fr-FR" sz="1700" dirty="0" err="1"/>
              <a:t>Versionning</a:t>
            </a:r>
            <a:r>
              <a:rPr lang="fr-FR" sz="1700" dirty="0"/>
              <a:t> de vos releases (</a:t>
            </a:r>
            <a:r>
              <a:rPr lang="fr-FR" sz="1700" dirty="0" err="1"/>
              <a:t>deploiement</a:t>
            </a:r>
            <a:r>
              <a:rPr lang="fr-FR" sz="1700" dirty="0"/>
              <a:t> applicatif)</a:t>
            </a:r>
          </a:p>
          <a:p>
            <a:r>
              <a:rPr lang="fr-FR" sz="1700" dirty="0"/>
              <a:t>Stable/</a:t>
            </a:r>
            <a:r>
              <a:rPr lang="fr-FR" sz="1700" dirty="0" err="1"/>
              <a:t>incubator</a:t>
            </a:r>
            <a:endParaRPr lang="en-US" sz="1700" dirty="0"/>
          </a:p>
        </p:txBody>
      </p:sp>
      <p:pic>
        <p:nvPicPr>
          <p:cNvPr id="10242" name="Picture 2" descr="Helm Chart — Package Manager for Kubernetes - kuberiter - Medium">
            <a:extLst>
              <a:ext uri="{FF2B5EF4-FFF2-40B4-BE49-F238E27FC236}">
                <a16:creationId xmlns:a16="http://schemas.microsoft.com/office/drawing/2014/main" id="{9A9ABB9F-3132-4363-8B4F-3450C1A8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832470"/>
            <a:ext cx="6656832" cy="5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5EAC9-2E49-43BA-B8B1-09B6DE55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28" y="4457700"/>
            <a:ext cx="8864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9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799-52E3-4B14-AC95-77164332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TP-5: Déployez Wordpress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18E49-F725-4600-B081-AE71D8B8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Installez </a:t>
            </a:r>
            <a:r>
              <a:rPr lang="fr-FR" dirty="0" err="1"/>
              <a:t>helm</a:t>
            </a:r>
            <a:r>
              <a:rPr lang="fr-FR" dirty="0"/>
              <a:t> en utilisant la documentation suivante: </a:t>
            </a:r>
            <a:r>
              <a:rPr lang="en-US" dirty="0">
                <a:hlinkClick r:id="rId2"/>
              </a:rPr>
              <a:t>https://github.com/diranetafen/supinfo-kubernetes/tree/minikube/tp07#-install-helm-</a:t>
            </a:r>
            <a:endParaRPr lang="fr-FR" dirty="0"/>
          </a:p>
          <a:p>
            <a:r>
              <a:rPr lang="fr-FR" dirty="0"/>
              <a:t>Utilisez le chart </a:t>
            </a:r>
            <a:r>
              <a:rPr lang="fr-FR" dirty="0" err="1"/>
              <a:t>wordpress</a:t>
            </a:r>
            <a:r>
              <a:rPr lang="fr-FR" dirty="0"/>
              <a:t> (</a:t>
            </a:r>
            <a:r>
              <a:rPr lang="en-US" dirty="0">
                <a:hlinkClick r:id="rId3"/>
              </a:rPr>
              <a:t>https://github.com/helm/charts/tree/master/stable/wordpress</a:t>
            </a:r>
            <a:r>
              <a:rPr lang="fr-FR" dirty="0"/>
              <a:t>) pour déployer cette application </a:t>
            </a:r>
          </a:p>
          <a:p>
            <a:r>
              <a:rPr lang="fr-FR" dirty="0"/>
              <a:t>Nous vous conseillons d’utilisez le service de type </a:t>
            </a:r>
            <a:r>
              <a:rPr lang="fr-FR" dirty="0" err="1"/>
              <a:t>nodeport</a:t>
            </a:r>
            <a:r>
              <a:rPr lang="fr-FR" dirty="0"/>
              <a:t> en http, vous avez le choix du </a:t>
            </a:r>
            <a:r>
              <a:rPr lang="fr-FR" dirty="0" err="1"/>
              <a:t>nodeport</a:t>
            </a:r>
            <a:endParaRPr lang="fr-FR" dirty="0"/>
          </a:p>
          <a:p>
            <a:r>
              <a:rPr lang="fr-FR" dirty="0"/>
              <a:t>Nous vous conseillons aussi de surchargez les variables nécessaires en utilisant un fichier nommé </a:t>
            </a:r>
            <a:r>
              <a:rPr lang="fr-FR" dirty="0" err="1"/>
              <a:t>values.yml</a:t>
            </a:r>
            <a:r>
              <a:rPr lang="fr-FR" dirty="0"/>
              <a:t> où vous surchargerez les variables permettant de déployer l’application comme demandé</a:t>
            </a:r>
          </a:p>
          <a:p>
            <a:r>
              <a:rPr lang="fr-FR" dirty="0"/>
              <a:t>Le mot de passe de l’utilisateur </a:t>
            </a:r>
            <a:r>
              <a:rPr lang="fr-FR" dirty="0" err="1"/>
              <a:t>wordpress</a:t>
            </a:r>
            <a:r>
              <a:rPr lang="fr-FR" dirty="0"/>
              <a:t> devra être « admin » et son mot de passe « </a:t>
            </a:r>
            <a:r>
              <a:rPr lang="fr-FR" dirty="0" err="1"/>
              <a:t>password</a:t>
            </a:r>
            <a:r>
              <a:rPr lang="fr-FR" dirty="0"/>
              <a:t> »</a:t>
            </a:r>
          </a:p>
          <a:p>
            <a:r>
              <a:rPr lang="en-US" dirty="0" err="1"/>
              <a:t>Créez</a:t>
            </a:r>
            <a:r>
              <a:rPr lang="en-US" dirty="0"/>
              <a:t> un repertoire tp-5 dans Kubernetes-training (après </a:t>
            </a:r>
            <a:r>
              <a:rPr lang="en-US" dirty="0" err="1"/>
              <a:t>l’avoir</a:t>
            </a:r>
            <a:r>
              <a:rPr lang="en-US" dirty="0"/>
              <a:t> </a:t>
            </a:r>
            <a:r>
              <a:rPr lang="en-US" dirty="0" err="1"/>
              <a:t>recupéré</a:t>
            </a:r>
            <a:r>
              <a:rPr lang="en-US" dirty="0"/>
              <a:t> sur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 et </a:t>
            </a:r>
            <a:r>
              <a:rPr lang="en-US" dirty="0" err="1"/>
              <a:t>copiez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manifests à </a:t>
            </a:r>
            <a:r>
              <a:rPr lang="en-US" dirty="0" err="1"/>
              <a:t>l’interieur</a:t>
            </a:r>
            <a:endParaRPr lang="en-US" dirty="0"/>
          </a:p>
          <a:p>
            <a:r>
              <a:rPr lang="en-US" dirty="0" err="1"/>
              <a:t>Enfin</a:t>
            </a:r>
            <a:r>
              <a:rPr lang="en-US" dirty="0"/>
              <a:t>, </a:t>
            </a:r>
            <a:r>
              <a:rPr lang="en-US" dirty="0" err="1"/>
              <a:t>poussez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dossier sur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conservez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fichiers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5524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B0F0"/>
                </a:solidFill>
              </a:rPr>
              <a:t>Introduction au </a:t>
            </a:r>
            <a:r>
              <a:rPr lang="fr-FR" sz="1700" dirty="0" err="1">
                <a:solidFill>
                  <a:srgbClr val="00B0F0"/>
                </a:solidFill>
              </a:rPr>
              <a:t>DevSecOps</a:t>
            </a:r>
            <a:endParaRPr lang="fr-FR" sz="17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  <a:endParaRPr lang="fr-FR" sz="17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7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087D2-6A01-7135-5A82-B51214B65FC6}"/>
              </a:ext>
            </a:extLst>
          </p:cNvPr>
          <p:cNvSpPr txBox="1"/>
          <p:nvPr/>
        </p:nvSpPr>
        <p:spPr>
          <a:xfrm>
            <a:off x="477981" y="1122363"/>
            <a:ext cx="362748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Introduction au </a:t>
            </a:r>
            <a:r>
              <a:rPr lang="en-US" sz="4400" dirty="0" err="1">
                <a:latin typeface="+mj-lt"/>
                <a:ea typeface="+mj-ea"/>
                <a:cs typeface="+mj-cs"/>
              </a:rPr>
              <a:t>DevSecOps</a:t>
            </a:r>
            <a:r>
              <a:rPr lang="en-US" sz="4400" dirty="0">
                <a:latin typeface="+mj-lt"/>
                <a:ea typeface="+mj-ea"/>
                <a:cs typeface="+mj-cs"/>
              </a:rPr>
              <a:t> (1/3) : Principe (1/3)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1FC3BC-FBC3-588B-3C1A-960ABD88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965704"/>
            <a:ext cx="6846363" cy="47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6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4C40D-D58E-7522-9FAB-7DD1B752217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Introduction au DevSecOps (2/2): Types de tests(2/2)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https://user.oc-static.com/upload/2023/04/11/16812047006265_1C2-2.png">
            <a:extLst>
              <a:ext uri="{FF2B5EF4-FFF2-40B4-BE49-F238E27FC236}">
                <a16:creationId xmlns:a16="http://schemas.microsoft.com/office/drawing/2014/main" id="{6D476EAE-99AC-9330-7932-B978000D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27834"/>
            <a:ext cx="6846363" cy="38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010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50721-A3B9-15D5-8ECB-5B9379F1FC01}"/>
              </a:ext>
            </a:extLst>
          </p:cNvPr>
          <p:cNvSpPr txBox="1"/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Introduction au DevSecOps(3/3): Types de tests (3/3)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ED9047-E5EE-91C3-44F7-660E2B1F1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7732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68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5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862A5-1B7D-1584-11B7-73C3F50F2927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RBAC (1/7): RBAC Workflow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 descr="User access control in k8s - X.509 Client Certificate approach - DEV  Community">
            <a:extLst>
              <a:ext uri="{FF2B5EF4-FFF2-40B4-BE49-F238E27FC236}">
                <a16:creationId xmlns:a16="http://schemas.microsoft.com/office/drawing/2014/main" id="{6ADC18AB-9D98-A60F-478F-3EFD7A21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994" y="2139484"/>
            <a:ext cx="8814011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35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7BD-17FF-A6B8-6BC1-AE109BB5DBF2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RBAC (2/7): API Group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 descr="API Groups in Kubernetes - Simplified Learning">
            <a:extLst>
              <a:ext uri="{FF2B5EF4-FFF2-40B4-BE49-F238E27FC236}">
                <a16:creationId xmlns:a16="http://schemas.microsoft.com/office/drawing/2014/main" id="{6C15F34F-A01E-212F-C1B2-48409670B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201" y="2139484"/>
            <a:ext cx="78115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0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D97FD-32DE-4732-BDBF-4626EBAF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200" dirty="0"/>
              <a:t>Introduction au DevOps et à l’orchestration (2/5): CI/CD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CB4735-B26C-42D8-9A8E-3821DEE33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Intégration en continu</a:t>
            </a:r>
          </a:p>
          <a:p>
            <a:r>
              <a:rPr lang="fr-FR" sz="1700" dirty="0"/>
              <a:t>Test en continu</a:t>
            </a:r>
          </a:p>
          <a:p>
            <a:r>
              <a:rPr lang="fr-FR" sz="1700" dirty="0"/>
              <a:t>Déploiement en continu</a:t>
            </a:r>
          </a:p>
          <a:p>
            <a:r>
              <a:rPr lang="fr-FR" sz="1700" dirty="0"/>
              <a:t>Orchestration</a:t>
            </a:r>
            <a:endParaRPr lang="en-US" sz="17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8FC58-AAF4-4543-914A-A9E6B89B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r="1100" b="2"/>
          <a:stretch/>
        </p:blipFill>
        <p:spPr>
          <a:xfrm>
            <a:off x="5393847" y="841248"/>
            <a:ext cx="5936682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0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8EEEF-10AE-7BA3-BAC0-DF95D5E2DD8F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RBAC (3/7): Role et Role-Binding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E548A-6BE3-FA1B-3102-72DBAC14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739742"/>
            <a:ext cx="5596128" cy="2895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C5C0C-74F5-A2DA-ECC4-9DF5DB215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935810"/>
            <a:ext cx="5596128" cy="25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6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32757-D9E2-B9EE-8258-98770F584DED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RBAC (4/7): User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10" descr="Kubernetes Simplified Visual Guides">
            <a:extLst>
              <a:ext uri="{FF2B5EF4-FFF2-40B4-BE49-F238E27FC236}">
                <a16:creationId xmlns:a16="http://schemas.microsoft.com/office/drawing/2014/main" id="{2B5FD571-D7C6-C19A-E56F-3FF3239A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6663" y="2139484"/>
            <a:ext cx="5498673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98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BDD4-99F0-3ECC-804C-486E421AB17B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047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RBAC (5/7): Service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7B4E8-72E7-58A7-7F2B-3E63275D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06" y="2362975"/>
            <a:ext cx="2476500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62FAB-2490-0CA7-3744-823C6171A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26" y="3772675"/>
            <a:ext cx="3962400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E81B0-5E79-4A36-B733-CAD4DE2F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8" y="2362975"/>
            <a:ext cx="5086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1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9E3EF-741D-CBAC-069D-C77DCEDF6D67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RBAC (6/7): kubeconfig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Kubernetes - KUBECONFIG and Context - The IT Hollow">
            <a:extLst>
              <a:ext uri="{FF2B5EF4-FFF2-40B4-BE49-F238E27FC236}">
                <a16:creationId xmlns:a16="http://schemas.microsoft.com/office/drawing/2014/main" id="{B6569CA1-CC73-C6EC-8DA0-878AE446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219182"/>
            <a:ext cx="6408836" cy="42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97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8EF25-259F-4547-A402-DCC514608C5B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RBAC (7/7): context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CDDB7-0EAB-0F63-165A-8412F86C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926027"/>
            <a:ext cx="6408836" cy="48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2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799-52E3-4B14-AC95-77164332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TP-6: Création de L’utilisateur Sun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158B2-4514-039E-D796-83FCA8375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 fontScale="92500"/>
          </a:bodyPr>
          <a:lstStyle/>
          <a:p>
            <a:r>
              <a:rPr lang="en-US" sz="2200" dirty="0" err="1"/>
              <a:t>Générez</a:t>
            </a:r>
            <a:r>
              <a:rPr lang="en-US" sz="2200" dirty="0"/>
              <a:t> </a:t>
            </a:r>
            <a:r>
              <a:rPr lang="en-US" sz="2200" dirty="0" err="1"/>
              <a:t>une</a:t>
            </a:r>
            <a:r>
              <a:rPr lang="en-US" sz="2200" dirty="0"/>
              <a:t> </a:t>
            </a:r>
            <a:r>
              <a:rPr lang="en-US" sz="2200" dirty="0" err="1"/>
              <a:t>clé</a:t>
            </a:r>
            <a:r>
              <a:rPr lang="en-US" sz="2200" dirty="0"/>
              <a:t> </a:t>
            </a:r>
            <a:r>
              <a:rPr lang="en-US" sz="2200" dirty="0" err="1"/>
              <a:t>privée</a:t>
            </a:r>
            <a:r>
              <a:rPr lang="en-US" sz="2200" dirty="0"/>
              <a:t> avec </a:t>
            </a:r>
            <a:r>
              <a:rPr lang="en-US" sz="2200" dirty="0" err="1"/>
              <a:t>openssl</a:t>
            </a:r>
            <a:endParaRPr lang="en-US" sz="2200" dirty="0"/>
          </a:p>
          <a:p>
            <a:r>
              <a:rPr lang="en-US" sz="2200" dirty="0" err="1"/>
              <a:t>Générez</a:t>
            </a:r>
            <a:r>
              <a:rPr lang="en-US" sz="2200" dirty="0"/>
              <a:t> le </a:t>
            </a:r>
            <a:r>
              <a:rPr lang="en-US" sz="2200" dirty="0" err="1"/>
              <a:t>csr</a:t>
            </a:r>
            <a:r>
              <a:rPr lang="en-US" sz="2200" dirty="0"/>
              <a:t> pour la </a:t>
            </a:r>
            <a:r>
              <a:rPr lang="en-US" sz="2200" dirty="0" err="1"/>
              <a:t>demande</a:t>
            </a:r>
            <a:r>
              <a:rPr lang="en-US" sz="2200" dirty="0"/>
              <a:t> de certificate</a:t>
            </a:r>
          </a:p>
          <a:p>
            <a:r>
              <a:rPr lang="en-US" sz="2200" dirty="0" err="1"/>
              <a:t>Signez</a:t>
            </a:r>
            <a:r>
              <a:rPr lang="en-US" sz="2200" dirty="0"/>
              <a:t> le certificate de Sun (admin)</a:t>
            </a:r>
          </a:p>
          <a:p>
            <a:r>
              <a:rPr lang="en-US" sz="2200" dirty="0" err="1"/>
              <a:t>Créez</a:t>
            </a:r>
            <a:r>
              <a:rPr lang="en-US" sz="2200" dirty="0"/>
              <a:t> le </a:t>
            </a:r>
            <a:r>
              <a:rPr lang="en-US" sz="2200" dirty="0" err="1"/>
              <a:t>fichier</a:t>
            </a:r>
            <a:r>
              <a:rPr lang="en-US" sz="2200" dirty="0"/>
              <a:t> </a:t>
            </a:r>
            <a:r>
              <a:rPr lang="en-US" sz="2200" dirty="0" err="1"/>
              <a:t>kubeconfig</a:t>
            </a:r>
            <a:r>
              <a:rPr lang="en-US" sz="2200" dirty="0"/>
              <a:t> pour le </a:t>
            </a:r>
            <a:r>
              <a:rPr lang="en-US" sz="2200" dirty="0" err="1"/>
              <a:t>nouvel</a:t>
            </a:r>
            <a:r>
              <a:rPr lang="en-US" sz="2200" dirty="0"/>
              <a:t> </a:t>
            </a:r>
            <a:r>
              <a:rPr lang="en-US" sz="2200" dirty="0" err="1"/>
              <a:t>utilisateur</a:t>
            </a:r>
            <a:endParaRPr lang="en-US" sz="2200" dirty="0"/>
          </a:p>
          <a:p>
            <a:r>
              <a:rPr lang="en-US" sz="2200" dirty="0" err="1"/>
              <a:t>Donnez</a:t>
            </a:r>
            <a:r>
              <a:rPr lang="en-US" sz="2200" dirty="0"/>
              <a:t> à Sun du group developer les droits read-only sur le namespace default</a:t>
            </a:r>
          </a:p>
          <a:p>
            <a:r>
              <a:rPr lang="en-US" sz="2200" dirty="0" err="1"/>
              <a:t>Regardez</a:t>
            </a:r>
            <a:r>
              <a:rPr lang="en-US" sz="2200" dirty="0"/>
              <a:t> </a:t>
            </a:r>
            <a:r>
              <a:rPr lang="en-US" sz="2200" dirty="0" err="1"/>
              <a:t>cette</a:t>
            </a:r>
            <a:r>
              <a:rPr lang="en-US" sz="2200" dirty="0"/>
              <a:t> </a:t>
            </a:r>
            <a:r>
              <a:rPr lang="en-US" sz="2200" dirty="0" err="1"/>
              <a:t>autre</a:t>
            </a:r>
            <a:r>
              <a:rPr lang="en-US" sz="2200" dirty="0"/>
              <a:t> </a:t>
            </a:r>
            <a:r>
              <a:rPr lang="en-US" sz="2200" dirty="0" err="1"/>
              <a:t>approche</a:t>
            </a:r>
            <a:r>
              <a:rPr lang="en-US" sz="2200" dirty="0"/>
              <a:t> : </a:t>
            </a:r>
            <a:r>
              <a:rPr lang="en-US" sz="2200" dirty="0">
                <a:hlinkClick r:id="rId2"/>
              </a:rPr>
              <a:t>https://lisowski0925.medium.com/using-kubernetes-csrs-and-rbac-for-cluster-user-authentication-and-authorization-9df5498655cd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76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91BB5-4338-772D-CBAD-72BB596E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3600" dirty="0"/>
              <a:t>TP-7 : Kubernetes-dashboard </a:t>
            </a:r>
            <a:r>
              <a:rPr lang="en-US" sz="3600" dirty="0" err="1"/>
              <a:t>serviceaccount</a:t>
            </a: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1171BF-B33E-8AE4-D533-9D81E9AA3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800"/>
              <a:t>Déployez Kubernetes-dashboard (officiel)</a:t>
            </a:r>
          </a:p>
          <a:p>
            <a:r>
              <a:rPr lang="en-US" sz="1800"/>
              <a:t>Créez deux serviceaccounts (dashboard-admin et dashboard-read-only) avec clusterrole et clusterrole-binding qui conviennent</a:t>
            </a:r>
          </a:p>
          <a:p>
            <a:r>
              <a:rPr lang="en-US" sz="1800"/>
              <a:t>Créez les tokens de ces deux serviceaccount</a:t>
            </a:r>
          </a:p>
          <a:p>
            <a:r>
              <a:rPr lang="en-US" sz="1800"/>
              <a:t>Vérifiez que les tokens sont fonctionnels en explorant le dashboard</a:t>
            </a:r>
          </a:p>
        </p:txBody>
      </p:sp>
      <p:pic>
        <p:nvPicPr>
          <p:cNvPr id="13" name="Graphic 12" descr="Gears">
            <a:extLst>
              <a:ext uri="{FF2B5EF4-FFF2-40B4-BE49-F238E27FC236}">
                <a16:creationId xmlns:a16="http://schemas.microsoft.com/office/drawing/2014/main" id="{60BE4926-4BC6-40A9-893A-8F570A0E5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6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Composants et Installation de </a:t>
            </a:r>
            <a:r>
              <a:rPr lang="fr-FR" sz="1700" dirty="0" err="1"/>
              <a:t>Kubernetes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5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B434-0440-4CB3-9CE4-5BCA96CC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Mini-projet: Déployez Wordpress à l’aide de </a:t>
            </a:r>
            <a:r>
              <a:rPr lang="fr-FR" dirty="0" err="1"/>
              <a:t>manifests</a:t>
            </a:r>
            <a:r>
              <a:rPr lang="fr-FR" dirty="0"/>
              <a:t> (</a:t>
            </a:r>
            <a:r>
              <a:rPr lang="fr-FR" dirty="0">
                <a:solidFill>
                  <a:srgbClr val="FF0000"/>
                </a:solidFill>
              </a:rPr>
              <a:t>et non par </a:t>
            </a:r>
            <a:r>
              <a:rPr lang="fr-FR" dirty="0" err="1">
                <a:solidFill>
                  <a:srgbClr val="FF0000"/>
                </a:solidFill>
              </a:rPr>
              <a:t>helm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2A7B-28CE-4596-974E-409CC511B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Déployez </a:t>
            </a:r>
            <a:r>
              <a:rPr lang="fr-FR" dirty="0" err="1"/>
              <a:t>wordpress</a:t>
            </a:r>
            <a:r>
              <a:rPr lang="fr-FR" dirty="0"/>
              <a:t> en suivant les étapes suivantes</a:t>
            </a:r>
          </a:p>
          <a:p>
            <a:pPr lvl="1"/>
            <a:r>
              <a:rPr lang="fr-FR" dirty="0"/>
              <a:t>Créez un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avec un seul </a:t>
            </a:r>
            <a:r>
              <a:rPr lang="fr-FR" dirty="0" err="1"/>
              <a:t>replicat</a:t>
            </a:r>
            <a:endParaRPr lang="fr-FR" dirty="0"/>
          </a:p>
          <a:p>
            <a:pPr lvl="1"/>
            <a:r>
              <a:rPr lang="fr-FR" dirty="0"/>
              <a:t>Créez un service de type </a:t>
            </a:r>
            <a:r>
              <a:rPr lang="fr-FR" dirty="0" err="1"/>
              <a:t>clusterIP</a:t>
            </a:r>
            <a:r>
              <a:rPr lang="fr-FR" dirty="0"/>
              <a:t> pour exposer vos </a:t>
            </a:r>
            <a:r>
              <a:rPr lang="fr-FR" dirty="0" err="1"/>
              <a:t>pods</a:t>
            </a:r>
            <a:r>
              <a:rPr lang="fr-FR" dirty="0"/>
              <a:t> </a:t>
            </a:r>
            <a:r>
              <a:rPr lang="fr-FR" dirty="0" err="1"/>
              <a:t>mysql</a:t>
            </a:r>
            <a:endParaRPr lang="fr-FR" dirty="0"/>
          </a:p>
          <a:p>
            <a:pPr lvl="1"/>
            <a:r>
              <a:rPr lang="fr-FR" dirty="0"/>
              <a:t>Créez un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wordpress</a:t>
            </a:r>
            <a:r>
              <a:rPr lang="fr-FR" dirty="0"/>
              <a:t> avec les bonnes variables d’environnement pour se connecter à la base de données </a:t>
            </a:r>
            <a:r>
              <a:rPr lang="fr-FR" dirty="0" err="1"/>
              <a:t>mysql</a:t>
            </a:r>
            <a:endParaRPr lang="fr-FR" dirty="0"/>
          </a:p>
          <a:p>
            <a:pPr lvl="1"/>
            <a:r>
              <a:rPr lang="fr-FR" dirty="0"/>
              <a:t>Votre </a:t>
            </a:r>
            <a:r>
              <a:rPr lang="fr-FR" dirty="0" err="1"/>
              <a:t>deployment</a:t>
            </a:r>
            <a:r>
              <a:rPr lang="fr-FR" dirty="0"/>
              <a:t> devra stocker les données de </a:t>
            </a:r>
            <a:r>
              <a:rPr lang="fr-FR" dirty="0" err="1"/>
              <a:t>wordpress</a:t>
            </a:r>
            <a:r>
              <a:rPr lang="fr-FR" dirty="0"/>
              <a:t> sur un volume monté dans le /data de votre nœud </a:t>
            </a:r>
          </a:p>
          <a:p>
            <a:pPr lvl="1"/>
            <a:r>
              <a:rPr lang="fr-FR" dirty="0"/>
              <a:t>Créez un service de type </a:t>
            </a:r>
            <a:r>
              <a:rPr lang="fr-FR" dirty="0" err="1"/>
              <a:t>nodeport</a:t>
            </a:r>
            <a:r>
              <a:rPr lang="fr-FR" dirty="0"/>
              <a:t> pour exposer le frontend </a:t>
            </a:r>
            <a:r>
              <a:rPr lang="fr-FR" dirty="0" err="1"/>
              <a:t>wordpress</a:t>
            </a:r>
            <a:endParaRPr lang="fr-FR" dirty="0"/>
          </a:p>
          <a:p>
            <a:r>
              <a:rPr lang="fr-FR" dirty="0"/>
              <a:t>Nous vous conseillons d’utiliser les </a:t>
            </a:r>
            <a:r>
              <a:rPr lang="fr-FR" dirty="0" err="1"/>
              <a:t>manifests</a:t>
            </a:r>
            <a:r>
              <a:rPr lang="fr-FR" dirty="0"/>
              <a:t> pour réaliser cet exercice</a:t>
            </a:r>
          </a:p>
          <a:p>
            <a:r>
              <a:rPr lang="fr-FR" dirty="0"/>
              <a:t>Grâce à ce travail vous comprendrez mieux comment les fichiers contenus dans le chart </a:t>
            </a:r>
            <a:r>
              <a:rPr lang="fr-FR" dirty="0" err="1"/>
              <a:t>wordpress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5627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7F017-D4DF-4023-9527-3D3EE4605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3667D-12F0-48D6-B098-2933A2A7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Merci pour </a:t>
            </a:r>
            <a:r>
              <a:rPr lang="en-US" sz="5100" dirty="0" err="1"/>
              <a:t>votre</a:t>
            </a:r>
            <a:r>
              <a:rPr lang="en-US" sz="5100" dirty="0"/>
              <a:t> attention ! </a:t>
            </a:r>
            <a:br>
              <a:rPr lang="en-US" sz="5100" dirty="0"/>
            </a:br>
            <a:r>
              <a:rPr lang="en-US" sz="5100" dirty="0"/>
              <a:t>À la </a:t>
            </a:r>
            <a:r>
              <a:rPr lang="en-US" sz="5100" dirty="0" err="1"/>
              <a:t>prochaine</a:t>
            </a:r>
            <a:endParaRPr lang="en-US" sz="51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4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7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90" name="Freeform: Shape 7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91" name="Freeform: Shape 7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12086-4EEC-4756-98A6-C38C2CA1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200" dirty="0"/>
              <a:t>Introduction au DevOps et à l’orchestration (3/5): Orchestrateur</a:t>
            </a:r>
            <a:endParaRPr lang="en-US" sz="2200" dirty="0"/>
          </a:p>
        </p:txBody>
      </p:sp>
      <p:sp>
        <p:nvSpPr>
          <p:cNvPr id="2092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3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4" name="Content Placeholder 2053">
            <a:extLst>
              <a:ext uri="{FF2B5EF4-FFF2-40B4-BE49-F238E27FC236}">
                <a16:creationId xmlns:a16="http://schemas.microsoft.com/office/drawing/2014/main" id="{D88F24A5-9E69-44E9-B42C-5A53B136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fr-FR" sz="1700" dirty="0"/>
              <a:t>Etat des applications /conteneurs</a:t>
            </a:r>
          </a:p>
          <a:p>
            <a:r>
              <a:rPr lang="fr-FR" sz="1700" dirty="0"/>
              <a:t>Auto-</a:t>
            </a:r>
            <a:r>
              <a:rPr lang="fr-FR" sz="1700" dirty="0" err="1"/>
              <a:t>discovery</a:t>
            </a:r>
            <a:endParaRPr lang="fr-FR" sz="1700" dirty="0"/>
          </a:p>
          <a:p>
            <a:r>
              <a:rPr lang="fr-FR" sz="1700" dirty="0"/>
              <a:t>Rolling Update / Blue-Green </a:t>
            </a:r>
            <a:r>
              <a:rPr lang="fr-FR" sz="1700" dirty="0" err="1"/>
              <a:t>deployment</a:t>
            </a:r>
            <a:r>
              <a:rPr lang="fr-FR" sz="1700" dirty="0"/>
              <a:t> / rollbacks</a:t>
            </a:r>
          </a:p>
          <a:p>
            <a:r>
              <a:rPr lang="fr-FR" sz="1700" dirty="0"/>
              <a:t>Scalabilité des services</a:t>
            </a:r>
          </a:p>
          <a:p>
            <a:r>
              <a:rPr lang="fr-FR" sz="1700" dirty="0" err="1"/>
              <a:t>Load</a:t>
            </a:r>
            <a:r>
              <a:rPr lang="fr-FR" sz="1700" dirty="0"/>
              <a:t> balancing</a:t>
            </a:r>
          </a:p>
          <a:p>
            <a:r>
              <a:rPr lang="fr-FR" sz="1700" dirty="0"/>
              <a:t>Secret Management</a:t>
            </a:r>
          </a:p>
          <a:p>
            <a:r>
              <a:rPr lang="fr-FR" sz="1700" dirty="0" err="1"/>
              <a:t>Fail-over</a:t>
            </a:r>
            <a:r>
              <a:rPr lang="fr-FR" sz="1700" dirty="0"/>
              <a:t> app …</a:t>
            </a:r>
            <a:endParaRPr lang="en-US" sz="1700" dirty="0"/>
          </a:p>
        </p:txBody>
      </p:sp>
      <p:pic>
        <p:nvPicPr>
          <p:cNvPr id="2050" name="Picture 2" descr="Least Privilege Container Orchestration - Docker Blog">
            <a:extLst>
              <a:ext uri="{FF2B5EF4-FFF2-40B4-BE49-F238E27FC236}">
                <a16:creationId xmlns:a16="http://schemas.microsoft.com/office/drawing/2014/main" id="{47110A69-DC02-4D0F-8CAA-7902ABDC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469026"/>
            <a:ext cx="6921940" cy="40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8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0555A-7E28-492D-9618-1E408848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Introduction au DevOps et à </a:t>
            </a:r>
            <a:r>
              <a:rPr lang="en-US" sz="4100"/>
              <a:t>l’orchestration</a:t>
            </a:r>
            <a:r>
              <a:rPr lang="en-US" sz="4100" dirty="0"/>
              <a:t> (4/5): Solutions </a:t>
            </a:r>
            <a:r>
              <a:rPr lang="en-US" sz="4100"/>
              <a:t>d’orchestration</a:t>
            </a:r>
            <a:endParaRPr lang="en-US" sz="4100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ntainer Orchestration">
            <a:extLst>
              <a:ext uri="{FF2B5EF4-FFF2-40B4-BE49-F238E27FC236}">
                <a16:creationId xmlns:a16="http://schemas.microsoft.com/office/drawing/2014/main" id="{055287FA-F2CE-4C08-9C1E-06F4C243C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3055" y="625684"/>
            <a:ext cx="6011438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58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3" name="Freeform: Shape 41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E8C5D-1A83-446E-B3B3-441007A3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Introduction au DevOps et à </a:t>
            </a:r>
            <a:r>
              <a:rPr lang="en-US" sz="2200"/>
              <a:t>l’orchestration</a:t>
            </a:r>
            <a:r>
              <a:rPr lang="en-US" sz="2200" dirty="0"/>
              <a:t> (5/5): Kubernetes</a:t>
            </a:r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36F2EF1A-1925-4095-B205-8566EADEA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/>
              <a:t>Multi-Cloud</a:t>
            </a:r>
            <a:r>
              <a:rPr lang="fr-FR" sz="1700" dirty="0"/>
              <a:t> (portable)</a:t>
            </a:r>
          </a:p>
          <a:p>
            <a:r>
              <a:rPr lang="fr-FR" sz="1700" dirty="0"/>
              <a:t>Extensible</a:t>
            </a:r>
          </a:p>
          <a:p>
            <a:r>
              <a:rPr lang="fr-FR" sz="1700"/>
              <a:t>GitOps</a:t>
            </a:r>
            <a:endParaRPr lang="fr-FR" sz="1700" dirty="0"/>
          </a:p>
          <a:p>
            <a:r>
              <a:rPr lang="fr-FR" sz="1700" dirty="0"/>
              <a:t>Open-Source (CNCF)</a:t>
            </a:r>
          </a:p>
          <a:p>
            <a:r>
              <a:rPr lang="fr-FR" sz="1700" dirty="0"/>
              <a:t>Certification : CKA, CKAD</a:t>
            </a:r>
          </a:p>
          <a:p>
            <a:r>
              <a:rPr lang="fr-FR" sz="1700"/>
              <a:t>Latest</a:t>
            </a:r>
            <a:r>
              <a:rPr lang="fr-FR" sz="1700" dirty="0"/>
              <a:t> release (18/06/2020): 1.18.4</a:t>
            </a:r>
          </a:p>
          <a:p>
            <a:endParaRPr lang="en-US" sz="1700" dirty="0"/>
          </a:p>
        </p:txBody>
      </p:sp>
      <p:pic>
        <p:nvPicPr>
          <p:cNvPr id="4098" name="Picture 2" descr="Kubernetes Introduction">
            <a:extLst>
              <a:ext uri="{FF2B5EF4-FFF2-40B4-BE49-F238E27FC236}">
                <a16:creationId xmlns:a16="http://schemas.microsoft.com/office/drawing/2014/main" id="{F5658438-FDB7-438B-B9F8-48E95AEC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61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5CDF1-C7FC-4B95-9120-135DE858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fr-FR" sz="3200"/>
              <a:t>Plan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E12-D654-4BE4-BDA3-90732D5E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700" dirty="0"/>
              <a:t>Présentation du formateur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au DevOps et à l’orchestration</a:t>
            </a:r>
          </a:p>
          <a:p>
            <a:pPr>
              <a:lnSpc>
                <a:spcPct val="100000"/>
              </a:lnSpc>
            </a:pPr>
            <a:r>
              <a:rPr lang="fr-FR" sz="1700" dirty="0">
                <a:solidFill>
                  <a:srgbClr val="0070C0"/>
                </a:solidFill>
              </a:rPr>
              <a:t>Composants et Installation de </a:t>
            </a:r>
            <a:r>
              <a:rPr lang="fr-FR" sz="1700" dirty="0" err="1">
                <a:solidFill>
                  <a:srgbClr val="0070C0"/>
                </a:solidFill>
              </a:rPr>
              <a:t>Kubernetes</a:t>
            </a:r>
            <a:endParaRPr lang="fr-FR" sz="17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700" dirty="0"/>
              <a:t>Déployez vos premières applications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réseau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Gestion du stockage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Introduction à </a:t>
            </a:r>
            <a:r>
              <a:rPr lang="fr-FR" sz="1700" dirty="0" err="1"/>
              <a:t>helm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Introduction au </a:t>
            </a:r>
            <a:r>
              <a:rPr lang="fr-FR" sz="1700" dirty="0" err="1"/>
              <a:t>DevSecOps</a:t>
            </a:r>
            <a:endParaRPr lang="fr-FR" sz="1700" dirty="0"/>
          </a:p>
          <a:p>
            <a:pPr>
              <a:lnSpc>
                <a:spcPct val="100000"/>
              </a:lnSpc>
            </a:pPr>
            <a:r>
              <a:rPr lang="fr-FR" sz="1700" dirty="0"/>
              <a:t>RBAC</a:t>
            </a:r>
          </a:p>
          <a:p>
            <a:pPr>
              <a:lnSpc>
                <a:spcPct val="100000"/>
              </a:lnSpc>
            </a:pPr>
            <a:r>
              <a:rPr lang="fr-FR" sz="1700" dirty="0"/>
              <a:t>Mini-projet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8D6670-D493-49E0-A890-A1F07B09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465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820D50E3BC7842ACA781D73640D936" ma:contentTypeVersion="11" ma:contentTypeDescription="Create a new document." ma:contentTypeScope="" ma:versionID="debf42980a8b64cf05b82409baf9e525">
  <xsd:schema xmlns:xsd="http://www.w3.org/2001/XMLSchema" xmlns:xs="http://www.w3.org/2001/XMLSchema" xmlns:p="http://schemas.microsoft.com/office/2006/metadata/properties" xmlns:ns3="beefc695-e69b-4891-8a67-32d9645f15b3" targetNamespace="http://schemas.microsoft.com/office/2006/metadata/properties" ma:root="true" ma:fieldsID="5af056bde7e189d1d13403589795148d" ns3:_="">
    <xsd:import namespace="beefc695-e69b-4891-8a67-32d9645f15b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fc695-e69b-4891-8a67-32d9645f15b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fc695-e69b-4891-8a67-32d9645f15b3" xsi:nil="true"/>
  </documentManagement>
</p:properties>
</file>

<file path=customXml/itemProps1.xml><?xml version="1.0" encoding="utf-8"?>
<ds:datastoreItem xmlns:ds="http://schemas.openxmlformats.org/officeDocument/2006/customXml" ds:itemID="{EC1CD575-F944-487D-A90B-6FE2DAC46C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efc695-e69b-4891-8a67-32d9645f15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CB257C-53CB-4F03-A70A-E5EA1AA7AF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C9510-565B-4261-8452-72B8860591DF}">
  <ds:schemaRefs>
    <ds:schemaRef ds:uri="http://schemas.microsoft.com/office/2006/metadata/properties"/>
    <ds:schemaRef ds:uri="http://www.w3.org/XML/1998/namespace"/>
    <ds:schemaRef ds:uri="beefc695-e69b-4891-8a67-32d9645f15b3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2018</Words>
  <Application>Microsoft Office PowerPoint</Application>
  <PresentationFormat>Widescreen</PresentationFormat>
  <Paragraphs>281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Avenir Next LT Pro</vt:lpstr>
      <vt:lpstr>Calibri</vt:lpstr>
      <vt:lpstr>AccentBoxVTI</vt:lpstr>
      <vt:lpstr>Kubernetes: les bases pour DevOps</vt:lpstr>
      <vt:lpstr>Plan</vt:lpstr>
      <vt:lpstr>Plan</vt:lpstr>
      <vt:lpstr>Introduction au DevOps et à l’orchestration (1/5): Le DevOps</vt:lpstr>
      <vt:lpstr>Introduction au DevOps et à l’orchestration (2/5): CI/CD</vt:lpstr>
      <vt:lpstr>Introduction au DevOps et à l’orchestration (3/5): Orchestrateur</vt:lpstr>
      <vt:lpstr>Introduction au DevOps et à l’orchestration (4/5): Solutions d’orchestration</vt:lpstr>
      <vt:lpstr>Introduction au DevOps et à l’orchestration (5/5): Kubernetes</vt:lpstr>
      <vt:lpstr>Plan</vt:lpstr>
      <vt:lpstr>Composants et Installation de Kubernetes (1/2): Composants</vt:lpstr>
      <vt:lpstr>Composants et Installation de Kubernetes (2/2): Installation</vt:lpstr>
      <vt:lpstr>TP-1: Installation de kubernetes</vt:lpstr>
      <vt:lpstr>Plan</vt:lpstr>
      <vt:lpstr>Déployez vos premières applications (1/7): Pod</vt:lpstr>
      <vt:lpstr>Déployez vos premières applications (2/7): Replicaset</vt:lpstr>
      <vt:lpstr>Déployez vos premières applications (3/7): Deployment</vt:lpstr>
      <vt:lpstr>Déployez vos premières applications (4/7): kubectl</vt:lpstr>
      <vt:lpstr>Déployez vos premières applications (5/7): Manifest Yaml</vt:lpstr>
      <vt:lpstr>Déployez vos premières applications (6/7): Variable d’environnement</vt:lpstr>
      <vt:lpstr>Déployez vos premières applications (7/7): Type de Variable d’environnement</vt:lpstr>
      <vt:lpstr>TP-2: Déployez votre première application</vt:lpstr>
      <vt:lpstr>Plan</vt:lpstr>
      <vt:lpstr>Gestion du réseau (1/7): Label et Selecteur</vt:lpstr>
      <vt:lpstr>Gestion du réseau (2/7): Smart Search</vt:lpstr>
      <vt:lpstr>Gestion du réseau (3/7): Services</vt:lpstr>
      <vt:lpstr>Gestion du réseau (4/7): Services NodePort</vt:lpstr>
      <vt:lpstr>Gestion du réseau (5/7): Service ClusterIP </vt:lpstr>
      <vt:lpstr>Gestion du réseau (6/7): Service Loadbalancer</vt:lpstr>
      <vt:lpstr>Gestion du réseau (7/7): Namespace</vt:lpstr>
      <vt:lpstr>TP-3: Créez un service de type nodeport</vt:lpstr>
      <vt:lpstr>Plan</vt:lpstr>
      <vt:lpstr>Gestion du stockage (1/5): Problématique</vt:lpstr>
      <vt:lpstr>Gestion du stockage (2/5): Volumes</vt:lpstr>
      <vt:lpstr>Gestion du stockage (3/5): Persistent Volume</vt:lpstr>
      <vt:lpstr>Gestion du stockage (4/5): Persistent Volume Claim</vt:lpstr>
      <vt:lpstr>Gestion du stockage (5/5): PV et PVC</vt:lpstr>
      <vt:lpstr>TP-4: Stockage persistent</vt:lpstr>
      <vt:lpstr>Plan</vt:lpstr>
      <vt:lpstr>Introduction à helm (1/3): Objectifs</vt:lpstr>
      <vt:lpstr>Introduction à helm (2/3): Workflow</vt:lpstr>
      <vt:lpstr>Introduction à helm (3/3): Chart</vt:lpstr>
      <vt:lpstr>TP-5: Déployez Wordpress</vt:lpstr>
      <vt:lpstr>Plan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TP-6: Création de L’utilisateur Sun</vt:lpstr>
      <vt:lpstr>TP-7 : Kubernetes-dashboard serviceaccount</vt:lpstr>
      <vt:lpstr>Plan</vt:lpstr>
      <vt:lpstr>Mini-projet: Déployez Wordpress à l’aide de manifests (et non par helm  )</vt:lpstr>
      <vt:lpstr>Merci pour votre attention !  À la prochaine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Kubernetes: les bases pour DevOps</dc:title>
  <dc:creator>TAFEN Dirane Willy</dc:creator>
  <cp:lastModifiedBy>ulrich Noumsi</cp:lastModifiedBy>
  <cp:revision>3</cp:revision>
  <dcterms:created xsi:type="dcterms:W3CDTF">2020-06-18T14:44:40Z</dcterms:created>
  <dcterms:modified xsi:type="dcterms:W3CDTF">2023-11-30T07:50:41Z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0x01010045820D50E3BC7842ACA781D73640D936</vt:lpwstr>
  </property>
</Properties>
</file>